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</p:sldMasterIdLst>
  <p:notesMasterIdLst>
    <p:notesMasterId r:id="rId27"/>
  </p:notesMasterIdLst>
  <p:sldIdLst>
    <p:sldId id="256" r:id="rId5"/>
    <p:sldId id="276" r:id="rId6"/>
    <p:sldId id="328" r:id="rId7"/>
    <p:sldId id="257" r:id="rId8"/>
    <p:sldId id="273" r:id="rId9"/>
    <p:sldId id="329" r:id="rId10"/>
    <p:sldId id="262" r:id="rId11"/>
    <p:sldId id="271" r:id="rId12"/>
    <p:sldId id="274" r:id="rId13"/>
    <p:sldId id="260" r:id="rId14"/>
    <p:sldId id="261" r:id="rId15"/>
    <p:sldId id="270" r:id="rId16"/>
    <p:sldId id="272" r:id="rId17"/>
    <p:sldId id="331" r:id="rId18"/>
    <p:sldId id="332" r:id="rId19"/>
    <p:sldId id="263" r:id="rId20"/>
    <p:sldId id="265" r:id="rId21"/>
    <p:sldId id="323" r:id="rId22"/>
    <p:sldId id="327" r:id="rId23"/>
    <p:sldId id="325" r:id="rId24"/>
    <p:sldId id="326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C4C803-5E06-4979-B095-C62B88B64AE9}" v="14" dt="2024-09-09T19:41:14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5268" autoAdjust="0"/>
  </p:normalViewPr>
  <p:slideViewPr>
    <p:cSldViewPr snapToGrid="0">
      <p:cViewPr varScale="1">
        <p:scale>
          <a:sx n="82" d="100"/>
          <a:sy n="82" d="100"/>
        </p:scale>
        <p:origin x="71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G Harkcom" userId="S::gharkcom@stpaulswooburn.school::f8850014-e553-4549-a661-82cef689799e" providerId="AD" clId="Web-{7BBEAF3D-3556-59D2-ECAC-988D6309EC6E}"/>
    <pc:docChg chg="modSld">
      <pc:chgData name="Miss G Harkcom" userId="S::gharkcom@stpaulswooburn.school::f8850014-e553-4549-a661-82cef689799e" providerId="AD" clId="Web-{7BBEAF3D-3556-59D2-ECAC-988D6309EC6E}" dt="2023-09-12T18:02:27.730" v="4" actId="1076"/>
      <pc:docMkLst>
        <pc:docMk/>
      </pc:docMkLst>
      <pc:sldChg chg="addSp delSp modSp">
        <pc:chgData name="Miss G Harkcom" userId="S::gharkcom@stpaulswooburn.school::f8850014-e553-4549-a661-82cef689799e" providerId="AD" clId="Web-{7BBEAF3D-3556-59D2-ECAC-988D6309EC6E}" dt="2023-09-12T18:02:27.730" v="4" actId="1076"/>
        <pc:sldMkLst>
          <pc:docMk/>
          <pc:sldMk cId="3682961818" sldId="262"/>
        </pc:sldMkLst>
        <pc:picChg chg="add mod">
          <ac:chgData name="Miss G Harkcom" userId="S::gharkcom@stpaulswooburn.school::f8850014-e553-4549-a661-82cef689799e" providerId="AD" clId="Web-{7BBEAF3D-3556-59D2-ECAC-988D6309EC6E}" dt="2023-09-12T18:02:27.730" v="4" actId="1076"/>
          <ac:picMkLst>
            <pc:docMk/>
            <pc:sldMk cId="3682961818" sldId="262"/>
            <ac:picMk id="3" creationId="{177F4ED9-5F4D-BF8E-D3B9-754B885202BA}"/>
          </ac:picMkLst>
        </pc:picChg>
        <pc:picChg chg="del">
          <ac:chgData name="Miss G Harkcom" userId="S::gharkcom@stpaulswooburn.school::f8850014-e553-4549-a661-82cef689799e" providerId="AD" clId="Web-{7BBEAF3D-3556-59D2-ECAC-988D6309EC6E}" dt="2023-09-12T18:02:15.667" v="0"/>
          <ac:picMkLst>
            <pc:docMk/>
            <pc:sldMk cId="3682961818" sldId="262"/>
            <ac:picMk id="4" creationId="{22E258A8-E481-51CA-BB33-0237CB9D0936}"/>
          </ac:picMkLst>
        </pc:picChg>
      </pc:sldChg>
    </pc:docChg>
  </pc:docChgLst>
  <pc:docChgLst>
    <pc:chgData name="Bryony Walker" userId="24defc9f2a6459b2" providerId="LiveId" clId="{68C4C803-5E06-4979-B095-C62B88B64AE9}"/>
    <pc:docChg chg="undo custSel addSld delSld modSld sldOrd">
      <pc:chgData name="Bryony Walker" userId="24defc9f2a6459b2" providerId="LiveId" clId="{68C4C803-5E06-4979-B095-C62B88B64AE9}" dt="2024-09-11T20:16:12.027" v="807" actId="207"/>
      <pc:docMkLst>
        <pc:docMk/>
      </pc:docMkLst>
      <pc:sldChg chg="ord">
        <pc:chgData name="Bryony Walker" userId="24defc9f2a6459b2" providerId="LiveId" clId="{68C4C803-5E06-4979-B095-C62B88B64AE9}" dt="2024-09-09T19:27:01.545" v="6"/>
        <pc:sldMkLst>
          <pc:docMk/>
          <pc:sldMk cId="1438393223" sldId="256"/>
        </pc:sldMkLst>
      </pc:sldChg>
      <pc:sldChg chg="ord">
        <pc:chgData name="Bryony Walker" userId="24defc9f2a6459b2" providerId="LiveId" clId="{68C4C803-5E06-4979-B095-C62B88B64AE9}" dt="2024-09-09T19:30:45.612" v="216"/>
        <pc:sldMkLst>
          <pc:docMk/>
          <pc:sldMk cId="3682961818" sldId="262"/>
        </pc:sldMkLst>
      </pc:sldChg>
      <pc:sldChg chg="modSp mod">
        <pc:chgData name="Bryony Walker" userId="24defc9f2a6459b2" providerId="LiveId" clId="{68C4C803-5E06-4979-B095-C62B88B64AE9}" dt="2024-09-09T19:34:40.193" v="366" actId="20577"/>
        <pc:sldMkLst>
          <pc:docMk/>
          <pc:sldMk cId="4242196199" sldId="270"/>
        </pc:sldMkLst>
        <pc:graphicFrameChg chg="modGraphic">
          <ac:chgData name="Bryony Walker" userId="24defc9f2a6459b2" providerId="LiveId" clId="{68C4C803-5E06-4979-B095-C62B88B64AE9}" dt="2024-09-09T19:34:40.193" v="366" actId="20577"/>
          <ac:graphicFrameMkLst>
            <pc:docMk/>
            <pc:sldMk cId="4242196199" sldId="270"/>
            <ac:graphicFrameMk id="3" creationId="{69F45478-E883-41E9-87CC-C744D2305871}"/>
          </ac:graphicFrameMkLst>
        </pc:graphicFrameChg>
      </pc:sldChg>
      <pc:sldChg chg="modSp mod ord">
        <pc:chgData name="Bryony Walker" userId="24defc9f2a6459b2" providerId="LiveId" clId="{68C4C803-5E06-4979-B095-C62B88B64AE9}" dt="2024-09-09T19:46:28.281" v="448" actId="20577"/>
        <pc:sldMkLst>
          <pc:docMk/>
          <pc:sldMk cId="3203054928" sldId="271"/>
        </pc:sldMkLst>
        <pc:spChg chg="mod">
          <ac:chgData name="Bryony Walker" userId="24defc9f2a6459b2" providerId="LiveId" clId="{68C4C803-5E06-4979-B095-C62B88B64AE9}" dt="2024-09-09T19:46:28.281" v="448" actId="20577"/>
          <ac:spMkLst>
            <pc:docMk/>
            <pc:sldMk cId="3203054928" sldId="271"/>
            <ac:spMk id="5" creationId="{649D4B99-E2EF-BEB1-406E-4E096E5E7A23}"/>
          </ac:spMkLst>
        </pc:spChg>
      </pc:sldChg>
      <pc:sldChg chg="modSp mod">
        <pc:chgData name="Bryony Walker" userId="24defc9f2a6459b2" providerId="LiveId" clId="{68C4C803-5E06-4979-B095-C62B88B64AE9}" dt="2024-09-09T19:38:55.930" v="380" actId="20577"/>
        <pc:sldMkLst>
          <pc:docMk/>
          <pc:sldMk cId="3990369074" sldId="274"/>
        </pc:sldMkLst>
        <pc:spChg chg="mod">
          <ac:chgData name="Bryony Walker" userId="24defc9f2a6459b2" providerId="LiveId" clId="{68C4C803-5E06-4979-B095-C62B88B64AE9}" dt="2024-09-09T19:38:55.930" v="380" actId="20577"/>
          <ac:spMkLst>
            <pc:docMk/>
            <pc:sldMk cId="3990369074" sldId="274"/>
            <ac:spMk id="8" creationId="{A982E6E6-C050-53D9-12B2-2E037E6FA50A}"/>
          </ac:spMkLst>
        </pc:spChg>
      </pc:sldChg>
      <pc:sldChg chg="add ord">
        <pc:chgData name="Bryony Walker" userId="24defc9f2a6459b2" providerId="LiveId" clId="{68C4C803-5E06-4979-B095-C62B88B64AE9}" dt="2024-09-09T19:23:04.549" v="2"/>
        <pc:sldMkLst>
          <pc:docMk/>
          <pc:sldMk cId="3232382550" sldId="276"/>
        </pc:sldMkLst>
      </pc:sldChg>
      <pc:sldChg chg="add ord">
        <pc:chgData name="Bryony Walker" userId="24defc9f2a6459b2" providerId="LiveId" clId="{68C4C803-5E06-4979-B095-C62B88B64AE9}" dt="2024-09-09T19:36:51.137" v="370"/>
        <pc:sldMkLst>
          <pc:docMk/>
          <pc:sldMk cId="1090708091" sldId="323"/>
        </pc:sldMkLst>
      </pc:sldChg>
      <pc:sldChg chg="add">
        <pc:chgData name="Bryony Walker" userId="24defc9f2a6459b2" providerId="LiveId" clId="{68C4C803-5E06-4979-B095-C62B88B64AE9}" dt="2024-09-09T19:24:47.195" v="3"/>
        <pc:sldMkLst>
          <pc:docMk/>
          <pc:sldMk cId="2337671796" sldId="325"/>
        </pc:sldMkLst>
      </pc:sldChg>
      <pc:sldChg chg="add">
        <pc:chgData name="Bryony Walker" userId="24defc9f2a6459b2" providerId="LiveId" clId="{68C4C803-5E06-4979-B095-C62B88B64AE9}" dt="2024-09-09T19:24:47.195" v="3"/>
        <pc:sldMkLst>
          <pc:docMk/>
          <pc:sldMk cId="2920627787" sldId="326"/>
        </pc:sldMkLst>
      </pc:sldChg>
      <pc:sldChg chg="add">
        <pc:chgData name="Bryony Walker" userId="24defc9f2a6459b2" providerId="LiveId" clId="{68C4C803-5E06-4979-B095-C62B88B64AE9}" dt="2024-09-09T19:24:47.195" v="3"/>
        <pc:sldMkLst>
          <pc:docMk/>
          <pc:sldMk cId="3158639055" sldId="327"/>
        </pc:sldMkLst>
      </pc:sldChg>
      <pc:sldChg chg="add">
        <pc:chgData name="Bryony Walker" userId="24defc9f2a6459b2" providerId="LiveId" clId="{68C4C803-5E06-4979-B095-C62B88B64AE9}" dt="2024-09-09T19:26:12.742" v="4"/>
        <pc:sldMkLst>
          <pc:docMk/>
          <pc:sldMk cId="1665927179" sldId="328"/>
        </pc:sldMkLst>
      </pc:sldChg>
      <pc:sldChg chg="addSp modSp add mod setBg">
        <pc:chgData name="Bryony Walker" userId="24defc9f2a6459b2" providerId="LiveId" clId="{68C4C803-5E06-4979-B095-C62B88B64AE9}" dt="2024-09-11T20:12:30.171" v="798" actId="207"/>
        <pc:sldMkLst>
          <pc:docMk/>
          <pc:sldMk cId="2763998132" sldId="329"/>
        </pc:sldMkLst>
        <pc:spChg chg="add mod">
          <ac:chgData name="Bryony Walker" userId="24defc9f2a6459b2" providerId="LiveId" clId="{68C4C803-5E06-4979-B095-C62B88B64AE9}" dt="2024-09-11T20:12:18.024" v="797" actId="27636"/>
          <ac:spMkLst>
            <pc:docMk/>
            <pc:sldMk cId="2763998132" sldId="329"/>
            <ac:spMk id="2" creationId="{F759B9D3-957D-0859-C384-4EF180FC0F8F}"/>
          </ac:spMkLst>
        </pc:spChg>
        <pc:spChg chg="mod">
          <ac:chgData name="Bryony Walker" userId="24defc9f2a6459b2" providerId="LiveId" clId="{68C4C803-5E06-4979-B095-C62B88B64AE9}" dt="2024-09-11T20:12:30.171" v="798" actId="207"/>
          <ac:spMkLst>
            <pc:docMk/>
            <pc:sldMk cId="2763998132" sldId="329"/>
            <ac:spMk id="7" creationId="{F3D1BF33-AB21-3914-8DFB-03D37131C450}"/>
          </ac:spMkLst>
        </pc:spChg>
        <pc:spChg chg="mod">
          <ac:chgData name="Bryony Walker" userId="24defc9f2a6459b2" providerId="LiveId" clId="{68C4C803-5E06-4979-B095-C62B88B64AE9}" dt="2024-09-09T19:28:02.665" v="16" actId="27636"/>
          <ac:spMkLst>
            <pc:docMk/>
            <pc:sldMk cId="2763998132" sldId="329"/>
            <ac:spMk id="8" creationId="{A982E6E6-C050-53D9-12B2-2E037E6FA50A}"/>
          </ac:spMkLst>
        </pc:spChg>
      </pc:sldChg>
      <pc:sldChg chg="modSp add del mod setBg">
        <pc:chgData name="Bryony Walker" userId="24defc9f2a6459b2" providerId="LiveId" clId="{68C4C803-5E06-4979-B095-C62B88B64AE9}" dt="2024-09-11T20:06:42.046" v="791" actId="47"/>
        <pc:sldMkLst>
          <pc:docMk/>
          <pc:sldMk cId="3605266659" sldId="330"/>
        </pc:sldMkLst>
        <pc:spChg chg="mod">
          <ac:chgData name="Bryony Walker" userId="24defc9f2a6459b2" providerId="LiveId" clId="{68C4C803-5E06-4979-B095-C62B88B64AE9}" dt="2024-09-09T19:51:51.169" v="553" actId="207"/>
          <ac:spMkLst>
            <pc:docMk/>
            <pc:sldMk cId="3605266659" sldId="330"/>
            <ac:spMk id="2" creationId="{00000000-0000-0000-0000-000000000000}"/>
          </ac:spMkLst>
        </pc:spChg>
        <pc:spChg chg="mod">
          <ac:chgData name="Bryony Walker" userId="24defc9f2a6459b2" providerId="LiveId" clId="{68C4C803-5E06-4979-B095-C62B88B64AE9}" dt="2024-09-09T19:29:15.605" v="50" actId="20577"/>
          <ac:spMkLst>
            <pc:docMk/>
            <pc:sldMk cId="3605266659" sldId="330"/>
            <ac:spMk id="3" creationId="{00000000-0000-0000-0000-000000000000}"/>
          </ac:spMkLst>
        </pc:spChg>
      </pc:sldChg>
      <pc:sldChg chg="modSp add del mod">
        <pc:chgData name="Bryony Walker" userId="24defc9f2a6459b2" providerId="LiveId" clId="{68C4C803-5E06-4979-B095-C62B88B64AE9}" dt="2024-09-09T19:29:01.465" v="39" actId="47"/>
        <pc:sldMkLst>
          <pc:docMk/>
          <pc:sldMk cId="4131418644" sldId="330"/>
        </pc:sldMkLst>
        <pc:spChg chg="mod">
          <ac:chgData name="Bryony Walker" userId="24defc9f2a6459b2" providerId="LiveId" clId="{68C4C803-5E06-4979-B095-C62B88B64AE9}" dt="2024-09-09T19:28:11.458" v="26" actId="20577"/>
          <ac:spMkLst>
            <pc:docMk/>
            <pc:sldMk cId="4131418644" sldId="330"/>
            <ac:spMk id="7" creationId="{F3D1BF33-AB21-3914-8DFB-03D37131C450}"/>
          </ac:spMkLst>
        </pc:spChg>
      </pc:sldChg>
      <pc:sldChg chg="modSp add mod ord setBg">
        <pc:chgData name="Bryony Walker" userId="24defc9f2a6459b2" providerId="LiveId" clId="{68C4C803-5E06-4979-B095-C62B88B64AE9}" dt="2024-09-11T20:16:04.274" v="806" actId="20577"/>
        <pc:sldMkLst>
          <pc:docMk/>
          <pc:sldMk cId="2745052106" sldId="331"/>
        </pc:sldMkLst>
        <pc:spChg chg="mod">
          <ac:chgData name="Bryony Walker" userId="24defc9f2a6459b2" providerId="LiveId" clId="{68C4C803-5E06-4979-B095-C62B88B64AE9}" dt="2024-09-11T20:16:04.274" v="806" actId="20577"/>
          <ac:spMkLst>
            <pc:docMk/>
            <pc:sldMk cId="2745052106" sldId="331"/>
            <ac:spMk id="3" creationId="{00000000-0000-0000-0000-000000000000}"/>
          </ac:spMkLst>
        </pc:spChg>
        <pc:spChg chg="mod">
          <ac:chgData name="Bryony Walker" userId="24defc9f2a6459b2" providerId="LiveId" clId="{68C4C803-5E06-4979-B095-C62B88B64AE9}" dt="2024-09-11T20:15:59.203" v="802" actId="207"/>
          <ac:spMkLst>
            <pc:docMk/>
            <pc:sldMk cId="2745052106" sldId="331"/>
            <ac:spMk id="8" creationId="{53D2403B-8725-1076-E9C6-462B58C14948}"/>
          </ac:spMkLst>
        </pc:spChg>
      </pc:sldChg>
      <pc:sldChg chg="modSp add mod setBg">
        <pc:chgData name="Bryony Walker" userId="24defc9f2a6459b2" providerId="LiveId" clId="{68C4C803-5E06-4979-B095-C62B88B64AE9}" dt="2024-09-11T20:16:12.027" v="807" actId="207"/>
        <pc:sldMkLst>
          <pc:docMk/>
          <pc:sldMk cId="1506243703" sldId="332"/>
        </pc:sldMkLst>
        <pc:spChg chg="mod">
          <ac:chgData name="Bryony Walker" userId="24defc9f2a6459b2" providerId="LiveId" clId="{68C4C803-5E06-4979-B095-C62B88B64AE9}" dt="2024-09-09T20:24:30.437" v="763" actId="20577"/>
          <ac:spMkLst>
            <pc:docMk/>
            <pc:sldMk cId="1506243703" sldId="332"/>
            <ac:spMk id="3" creationId="{00000000-0000-0000-0000-000000000000}"/>
          </ac:spMkLst>
        </pc:spChg>
        <pc:spChg chg="mod">
          <ac:chgData name="Bryony Walker" userId="24defc9f2a6459b2" providerId="LiveId" clId="{68C4C803-5E06-4979-B095-C62B88B64AE9}" dt="2024-09-11T20:16:12.027" v="807" actId="207"/>
          <ac:spMkLst>
            <pc:docMk/>
            <pc:sldMk cId="1506243703" sldId="332"/>
            <ac:spMk id="8" creationId="{53D2403B-8725-1076-E9C6-462B58C14948}"/>
          </ac:spMkLst>
        </pc:spChg>
      </pc:sldChg>
    </pc:docChg>
  </pc:docChgLst>
  <pc:docChgLst>
    <pc:chgData name="Mrs B Walker" userId="S::bwalker@stpaulswooburn.school::494bcfe9-39fc-458f-a635-44cbfb401758" providerId="AD" clId="Web-{3C1AD68C-78E8-303F-BE30-969E77D14F3F}"/>
    <pc:docChg chg="modSld">
      <pc:chgData name="Mrs B Walker" userId="S::bwalker@stpaulswooburn.school::494bcfe9-39fc-458f-a635-44cbfb401758" providerId="AD" clId="Web-{3C1AD68C-78E8-303F-BE30-969E77D14F3F}" dt="2024-06-12T20:19:33.868" v="4" actId="20577"/>
      <pc:docMkLst>
        <pc:docMk/>
      </pc:docMkLst>
      <pc:sldChg chg="modSp">
        <pc:chgData name="Mrs B Walker" userId="S::bwalker@stpaulswooburn.school::494bcfe9-39fc-458f-a635-44cbfb401758" providerId="AD" clId="Web-{3C1AD68C-78E8-303F-BE30-969E77D14F3F}" dt="2024-06-12T20:19:33.868" v="4" actId="20577"/>
        <pc:sldMkLst>
          <pc:docMk/>
          <pc:sldMk cId="3203054928" sldId="271"/>
        </pc:sldMkLst>
        <pc:spChg chg="mod">
          <ac:chgData name="Mrs B Walker" userId="S::bwalker@stpaulswooburn.school::494bcfe9-39fc-458f-a635-44cbfb401758" providerId="AD" clId="Web-{3C1AD68C-78E8-303F-BE30-969E77D14F3F}" dt="2024-06-12T20:19:33.868" v="4" actId="20577"/>
          <ac:spMkLst>
            <pc:docMk/>
            <pc:sldMk cId="3203054928" sldId="271"/>
            <ac:spMk id="5" creationId="{649D4B99-E2EF-BEB1-406E-4E096E5E7A23}"/>
          </ac:spMkLst>
        </pc:spChg>
      </pc:sldChg>
    </pc:docChg>
  </pc:docChgLst>
  <pc:docChgLst>
    <pc:chgData name="Miss G Harkcom" userId="S::gharkcom@stpaulswooburn.school::f8850014-e553-4549-a661-82cef689799e" providerId="AD" clId="Web-{660FE980-5D66-B8EE-FDDC-2826491DD3A0}"/>
    <pc:docChg chg="addSld modSld">
      <pc:chgData name="Miss G Harkcom" userId="S::gharkcom@stpaulswooburn.school::f8850014-e553-4549-a661-82cef689799e" providerId="AD" clId="Web-{660FE980-5D66-B8EE-FDDC-2826491DD3A0}" dt="2023-09-10T15:54:25.839" v="5" actId="1076"/>
      <pc:docMkLst>
        <pc:docMk/>
      </pc:docMkLst>
      <pc:sldChg chg="addSp delSp modSp add replId">
        <pc:chgData name="Miss G Harkcom" userId="S::gharkcom@stpaulswooburn.school::f8850014-e553-4549-a661-82cef689799e" providerId="AD" clId="Web-{660FE980-5D66-B8EE-FDDC-2826491DD3A0}" dt="2023-09-10T15:54:25.839" v="5" actId="1076"/>
        <pc:sldMkLst>
          <pc:docMk/>
          <pc:sldMk cId="2084655012" sldId="272"/>
        </pc:sldMkLst>
        <pc:spChg chg="del">
          <ac:chgData name="Miss G Harkcom" userId="S::gharkcom@stpaulswooburn.school::f8850014-e553-4549-a661-82cef689799e" providerId="AD" clId="Web-{660FE980-5D66-B8EE-FDDC-2826491DD3A0}" dt="2023-09-10T15:52:58.617" v="1"/>
          <ac:spMkLst>
            <pc:docMk/>
            <pc:sldMk cId="2084655012" sldId="272"/>
            <ac:spMk id="3" creationId="{00000000-0000-0000-0000-000000000000}"/>
          </ac:spMkLst>
        </pc:spChg>
        <pc:spChg chg="add del mod">
          <ac:chgData name="Miss G Harkcom" userId="S::gharkcom@stpaulswooburn.school::f8850014-e553-4549-a661-82cef689799e" providerId="AD" clId="Web-{660FE980-5D66-B8EE-FDDC-2826491DD3A0}" dt="2023-09-10T15:54:14.370" v="2"/>
          <ac:spMkLst>
            <pc:docMk/>
            <pc:sldMk cId="2084655012" sldId="272"/>
            <ac:spMk id="5" creationId="{4A237CC6-FE16-3951-D947-9C2A49E325EB}"/>
          </ac:spMkLst>
        </pc:spChg>
        <pc:picChg chg="add mod ord">
          <ac:chgData name="Miss G Harkcom" userId="S::gharkcom@stpaulswooburn.school::f8850014-e553-4549-a661-82cef689799e" providerId="AD" clId="Web-{660FE980-5D66-B8EE-FDDC-2826491DD3A0}" dt="2023-09-10T15:54:25.839" v="5" actId="1076"/>
          <ac:picMkLst>
            <pc:docMk/>
            <pc:sldMk cId="2084655012" sldId="272"/>
            <ac:picMk id="6" creationId="{86096136-E9DB-6744-18AC-71DFA607B7F7}"/>
          </ac:picMkLst>
        </pc:picChg>
      </pc:sldChg>
    </pc:docChg>
  </pc:docChgLst>
  <pc:docChgLst>
    <pc:chgData name="Miss G Harkcom" userId="S::gharkcom@stpaulswooburn.school::f8850014-e553-4549-a661-82cef689799e" providerId="AD" clId="Web-{EBABB400-0E94-EE8F-21CB-521F9C97C494}"/>
    <pc:docChg chg="modSld">
      <pc:chgData name="Miss G Harkcom" userId="S::gharkcom@stpaulswooburn.school::f8850014-e553-4549-a661-82cef689799e" providerId="AD" clId="Web-{EBABB400-0E94-EE8F-21CB-521F9C97C494}" dt="2023-09-18T15:18:19.565" v="39" actId="20577"/>
      <pc:docMkLst>
        <pc:docMk/>
      </pc:docMkLst>
      <pc:sldChg chg="modSp">
        <pc:chgData name="Miss G Harkcom" userId="S::gharkcom@stpaulswooburn.school::f8850014-e553-4549-a661-82cef689799e" providerId="AD" clId="Web-{EBABB400-0E94-EE8F-21CB-521F9C97C494}" dt="2023-09-18T15:18:19.565" v="39" actId="20577"/>
        <pc:sldMkLst>
          <pc:docMk/>
          <pc:sldMk cId="28955212" sldId="264"/>
        </pc:sldMkLst>
        <pc:spChg chg="mod">
          <ac:chgData name="Miss G Harkcom" userId="S::gharkcom@stpaulswooburn.school::f8850014-e553-4549-a661-82cef689799e" providerId="AD" clId="Web-{EBABB400-0E94-EE8F-21CB-521F9C97C494}" dt="2023-09-18T15:18:19.565" v="39" actId="20577"/>
          <ac:spMkLst>
            <pc:docMk/>
            <pc:sldMk cId="28955212" sldId="264"/>
            <ac:spMk id="3" creationId="{00000000-0000-0000-0000-000000000000}"/>
          </ac:spMkLst>
        </pc:spChg>
      </pc:sldChg>
      <pc:sldChg chg="modSp">
        <pc:chgData name="Miss G Harkcom" userId="S::gharkcom@stpaulswooburn.school::f8850014-e553-4549-a661-82cef689799e" providerId="AD" clId="Web-{EBABB400-0E94-EE8F-21CB-521F9C97C494}" dt="2023-09-18T15:17:29.876" v="1" actId="1076"/>
        <pc:sldMkLst>
          <pc:docMk/>
          <pc:sldMk cId="3203054928" sldId="271"/>
        </pc:sldMkLst>
        <pc:picChg chg="mod">
          <ac:chgData name="Miss G Harkcom" userId="S::gharkcom@stpaulswooburn.school::f8850014-e553-4549-a661-82cef689799e" providerId="AD" clId="Web-{EBABB400-0E94-EE8F-21CB-521F9C97C494}" dt="2023-09-18T15:17:29.876" v="1" actId="1076"/>
          <ac:picMkLst>
            <pc:docMk/>
            <pc:sldMk cId="3203054928" sldId="271"/>
            <ac:picMk id="6" creationId="{9C00C3D2-8701-2F34-7BB9-3DD385B99B42}"/>
          </ac:picMkLst>
        </pc:picChg>
      </pc:sldChg>
    </pc:docChg>
  </pc:docChgLst>
  <pc:docChgLst>
    <pc:chgData name="Bryony Walker" userId="24defc9f2a6459b2" providerId="LiveId" clId="{04A077FF-A557-4008-8DEC-C4704491D398}"/>
    <pc:docChg chg="undo custSel addSld delSld modSld sldOrd">
      <pc:chgData name="Bryony Walker" userId="24defc9f2a6459b2" providerId="LiveId" clId="{04A077FF-A557-4008-8DEC-C4704491D398}" dt="2024-08-22T13:38:42.195" v="758" actId="1076"/>
      <pc:docMkLst>
        <pc:docMk/>
      </pc:docMkLst>
      <pc:sldChg chg="addSp delSp modSp mod setBg">
        <pc:chgData name="Bryony Walker" userId="24defc9f2a6459b2" providerId="LiveId" clId="{04A077FF-A557-4008-8DEC-C4704491D398}" dt="2024-08-21T19:23:20.725" v="367" actId="692"/>
        <pc:sldMkLst>
          <pc:docMk/>
          <pc:sldMk cId="1438393223" sldId="256"/>
        </pc:sldMkLst>
        <pc:spChg chg="mod">
          <ac:chgData name="Bryony Walker" userId="24defc9f2a6459b2" providerId="LiveId" clId="{04A077FF-A557-4008-8DEC-C4704491D398}" dt="2024-08-21T19:23:20.725" v="367" actId="692"/>
          <ac:spMkLst>
            <pc:docMk/>
            <pc:sldMk cId="1438393223" sldId="256"/>
            <ac:spMk id="2" creationId="{00000000-0000-0000-0000-000000000000}"/>
          </ac:spMkLst>
        </pc:spChg>
        <pc:picChg chg="add mod modCrop">
          <ac:chgData name="Bryony Walker" userId="24defc9f2a6459b2" providerId="LiveId" clId="{04A077FF-A557-4008-8DEC-C4704491D398}" dt="2024-08-21T19:22:13.786" v="345" actId="14100"/>
          <ac:picMkLst>
            <pc:docMk/>
            <pc:sldMk cId="1438393223" sldId="256"/>
            <ac:picMk id="3" creationId="{08489117-81FE-40DF-57C5-2A988F815228}"/>
          </ac:picMkLst>
        </pc:picChg>
        <pc:picChg chg="del">
          <ac:chgData name="Bryony Walker" userId="24defc9f2a6459b2" providerId="LiveId" clId="{04A077FF-A557-4008-8DEC-C4704491D398}" dt="2024-08-21T19:21:28.041" v="338" actId="478"/>
          <ac:picMkLst>
            <pc:docMk/>
            <pc:sldMk cId="1438393223" sldId="256"/>
            <ac:picMk id="5" creationId="{89819939-DCAE-D7DA-F94F-5F32A0D5F0DA}"/>
          </ac:picMkLst>
        </pc:picChg>
      </pc:sldChg>
      <pc:sldChg chg="addSp delSp modSp mod ord setBg">
        <pc:chgData name="Bryony Walker" userId="24defc9f2a6459b2" providerId="LiveId" clId="{04A077FF-A557-4008-8DEC-C4704491D398}" dt="2024-08-21T19:26:31.474" v="428" actId="1076"/>
        <pc:sldMkLst>
          <pc:docMk/>
          <pc:sldMk cId="104301738" sldId="257"/>
        </pc:sldMkLst>
        <pc:spChg chg="mod">
          <ac:chgData name="Bryony Walker" userId="24defc9f2a6459b2" providerId="LiveId" clId="{04A077FF-A557-4008-8DEC-C4704491D398}" dt="2024-08-21T19:24:43.608" v="393" actId="692"/>
          <ac:spMkLst>
            <pc:docMk/>
            <pc:sldMk cId="104301738" sldId="257"/>
            <ac:spMk id="2" creationId="{00000000-0000-0000-0000-000000000000}"/>
          </ac:spMkLst>
        </pc:spChg>
        <pc:spChg chg="mod">
          <ac:chgData name="Bryony Walker" userId="24defc9f2a6459b2" providerId="LiveId" clId="{04A077FF-A557-4008-8DEC-C4704491D398}" dt="2024-08-21T19:26:31.474" v="428" actId="1076"/>
          <ac:spMkLst>
            <pc:docMk/>
            <pc:sldMk cId="104301738" sldId="257"/>
            <ac:spMk id="3" creationId="{00000000-0000-0000-0000-000000000000}"/>
          </ac:spMkLst>
        </pc:spChg>
        <pc:picChg chg="add mod">
          <ac:chgData name="Bryony Walker" userId="24defc9f2a6459b2" providerId="LiveId" clId="{04A077FF-A557-4008-8DEC-C4704491D398}" dt="2024-08-21T19:23:28.008" v="369"/>
          <ac:picMkLst>
            <pc:docMk/>
            <pc:sldMk cId="104301738" sldId="257"/>
            <ac:picMk id="4" creationId="{23BF0572-6E3A-92DA-4DB3-1A0B23D1263C}"/>
          </ac:picMkLst>
        </pc:picChg>
        <pc:picChg chg="del">
          <ac:chgData name="Bryony Walker" userId="24defc9f2a6459b2" providerId="LiveId" clId="{04A077FF-A557-4008-8DEC-C4704491D398}" dt="2024-08-21T19:23:27.517" v="368" actId="478"/>
          <ac:picMkLst>
            <pc:docMk/>
            <pc:sldMk cId="104301738" sldId="257"/>
            <ac:picMk id="5" creationId="{F1AC7526-C1BD-915F-0D03-C7FA895D7358}"/>
          </ac:picMkLst>
        </pc:picChg>
      </pc:sldChg>
      <pc:sldChg chg="modSp del mod">
        <pc:chgData name="Bryony Walker" userId="24defc9f2a6459b2" providerId="LiveId" clId="{04A077FF-A557-4008-8DEC-C4704491D398}" dt="2024-08-21T19:26:45.370" v="433" actId="47"/>
        <pc:sldMkLst>
          <pc:docMk/>
          <pc:sldMk cId="172151477" sldId="258"/>
        </pc:sldMkLst>
        <pc:spChg chg="mod">
          <ac:chgData name="Bryony Walker" userId="24defc9f2a6459b2" providerId="LiveId" clId="{04A077FF-A557-4008-8DEC-C4704491D398}" dt="2024-08-10T23:59:16.724" v="169" actId="20577"/>
          <ac:spMkLst>
            <pc:docMk/>
            <pc:sldMk cId="172151477" sldId="258"/>
            <ac:spMk id="3" creationId="{00000000-0000-0000-0000-000000000000}"/>
          </ac:spMkLst>
        </pc:spChg>
      </pc:sldChg>
      <pc:sldChg chg="modSp del mod">
        <pc:chgData name="Bryony Walker" userId="24defc9f2a6459b2" providerId="LiveId" clId="{04A077FF-A557-4008-8DEC-C4704491D398}" dt="2024-08-21T19:28:19.746" v="466" actId="47"/>
        <pc:sldMkLst>
          <pc:docMk/>
          <pc:sldMk cId="2839384202" sldId="259"/>
        </pc:sldMkLst>
        <pc:spChg chg="mod">
          <ac:chgData name="Bryony Walker" userId="24defc9f2a6459b2" providerId="LiveId" clId="{04A077FF-A557-4008-8DEC-C4704491D398}" dt="2024-08-11T00:11:13.715" v="335" actId="113"/>
          <ac:spMkLst>
            <pc:docMk/>
            <pc:sldMk cId="2839384202" sldId="259"/>
            <ac:spMk id="3" creationId="{00000000-0000-0000-0000-000000000000}"/>
          </ac:spMkLst>
        </pc:spChg>
      </pc:sldChg>
      <pc:sldChg chg="addSp delSp modSp mod setBg">
        <pc:chgData name="Bryony Walker" userId="24defc9f2a6459b2" providerId="LiveId" clId="{04A077FF-A557-4008-8DEC-C4704491D398}" dt="2024-08-22T13:38:42.195" v="758" actId="1076"/>
        <pc:sldMkLst>
          <pc:docMk/>
          <pc:sldMk cId="3682961818" sldId="262"/>
        </pc:sldMkLst>
        <pc:spChg chg="del">
          <ac:chgData name="Bryony Walker" userId="24defc9f2a6459b2" providerId="LiveId" clId="{04A077FF-A557-4008-8DEC-C4704491D398}" dt="2024-08-21T19:28:38.363" v="468" actId="478"/>
          <ac:spMkLst>
            <pc:docMk/>
            <pc:sldMk cId="3682961818" sldId="262"/>
            <ac:spMk id="2" creationId="{00000000-0000-0000-0000-000000000000}"/>
          </ac:spMkLst>
        </pc:spChg>
        <pc:spChg chg="add del mod">
          <ac:chgData name="Bryony Walker" userId="24defc9f2a6459b2" providerId="LiveId" clId="{04A077FF-A557-4008-8DEC-C4704491D398}" dt="2024-08-21T19:28:40.421" v="470" actId="478"/>
          <ac:spMkLst>
            <pc:docMk/>
            <pc:sldMk cId="3682961818" sldId="262"/>
            <ac:spMk id="4" creationId="{BBEFC846-C26C-858E-9DE9-426ACD011568}"/>
          </ac:spMkLst>
        </pc:spChg>
        <pc:spChg chg="add mod">
          <ac:chgData name="Bryony Walker" userId="24defc9f2a6459b2" providerId="LiveId" clId="{04A077FF-A557-4008-8DEC-C4704491D398}" dt="2024-08-21T19:29:05.520" v="485" actId="1076"/>
          <ac:spMkLst>
            <pc:docMk/>
            <pc:sldMk cId="3682961818" sldId="262"/>
            <ac:spMk id="7" creationId="{82B6E908-7B28-2C6C-530E-6CD6A6D03779}"/>
          </ac:spMkLst>
        </pc:spChg>
        <pc:picChg chg="del">
          <ac:chgData name="Bryony Walker" userId="24defc9f2a6459b2" providerId="LiveId" clId="{04A077FF-A557-4008-8DEC-C4704491D398}" dt="2024-08-10T23:59:35.602" v="170" actId="478"/>
          <ac:picMkLst>
            <pc:docMk/>
            <pc:sldMk cId="3682961818" sldId="262"/>
            <ac:picMk id="3" creationId="{177F4ED9-5F4D-BF8E-D3B9-754B885202BA}"/>
          </ac:picMkLst>
        </pc:picChg>
        <pc:picChg chg="add mod">
          <ac:chgData name="Bryony Walker" userId="24defc9f2a6459b2" providerId="LiveId" clId="{04A077FF-A557-4008-8DEC-C4704491D398}" dt="2024-08-22T13:38:42.195" v="758" actId="1076"/>
          <ac:picMkLst>
            <pc:docMk/>
            <pc:sldMk cId="3682961818" sldId="262"/>
            <ac:picMk id="3" creationId="{CDA0D111-0D7B-3586-1BED-E63FCA27A7A8}"/>
          </ac:picMkLst>
        </pc:picChg>
        <pc:picChg chg="del">
          <ac:chgData name="Bryony Walker" userId="24defc9f2a6459b2" providerId="LiveId" clId="{04A077FF-A557-4008-8DEC-C4704491D398}" dt="2024-08-21T19:28:35.189" v="467" actId="478"/>
          <ac:picMkLst>
            <pc:docMk/>
            <pc:sldMk cId="3682961818" sldId="262"/>
            <ac:picMk id="5" creationId="{14B833FE-5AB6-0F9E-F4BB-02A622E0E260}"/>
          </ac:picMkLst>
        </pc:picChg>
        <pc:picChg chg="add del mod modCrop">
          <ac:chgData name="Bryony Walker" userId="24defc9f2a6459b2" providerId="LiveId" clId="{04A077FF-A557-4008-8DEC-C4704491D398}" dt="2024-08-22T13:38:30.906" v="754" actId="478"/>
          <ac:picMkLst>
            <pc:docMk/>
            <pc:sldMk cId="3682961818" sldId="262"/>
            <ac:picMk id="6" creationId="{6D8DE783-FA05-13BD-40D2-7DCD2D7DC915}"/>
          </ac:picMkLst>
        </pc:picChg>
        <pc:picChg chg="add mod">
          <ac:chgData name="Bryony Walker" userId="24defc9f2a6459b2" providerId="LiveId" clId="{04A077FF-A557-4008-8DEC-C4704491D398}" dt="2024-08-21T19:29:10.797" v="486"/>
          <ac:picMkLst>
            <pc:docMk/>
            <pc:sldMk cId="3682961818" sldId="262"/>
            <ac:picMk id="8" creationId="{78390882-F212-FD63-1F38-1C75C1A963C3}"/>
          </ac:picMkLst>
        </pc:picChg>
      </pc:sldChg>
      <pc:sldChg chg="addSp delSp modSp add del mod setBg">
        <pc:chgData name="Bryony Walker" userId="24defc9f2a6459b2" providerId="LiveId" clId="{04A077FF-A557-4008-8DEC-C4704491D398}" dt="2024-08-21T19:48:47.618" v="702" actId="27636"/>
        <pc:sldMkLst>
          <pc:docMk/>
          <pc:sldMk cId="1166627484" sldId="263"/>
        </pc:sldMkLst>
        <pc:spChg chg="del">
          <ac:chgData name="Bryony Walker" userId="24defc9f2a6459b2" providerId="LiveId" clId="{04A077FF-A557-4008-8DEC-C4704491D398}" dt="2024-08-21T19:33:05.718" v="568" actId="478"/>
          <ac:spMkLst>
            <pc:docMk/>
            <pc:sldMk cId="1166627484" sldId="263"/>
            <ac:spMk id="2" creationId="{00000000-0000-0000-0000-000000000000}"/>
          </ac:spMkLst>
        </pc:spChg>
        <pc:spChg chg="mod">
          <ac:chgData name="Bryony Walker" userId="24defc9f2a6459b2" providerId="LiveId" clId="{04A077FF-A557-4008-8DEC-C4704491D398}" dt="2024-08-21T19:48:47.618" v="702" actId="27636"/>
          <ac:spMkLst>
            <pc:docMk/>
            <pc:sldMk cId="1166627484" sldId="263"/>
            <ac:spMk id="3" creationId="{00000000-0000-0000-0000-000000000000}"/>
          </ac:spMkLst>
        </pc:spChg>
        <pc:spChg chg="add del mod">
          <ac:chgData name="Bryony Walker" userId="24defc9f2a6459b2" providerId="LiveId" clId="{04A077FF-A557-4008-8DEC-C4704491D398}" dt="2024-08-21T19:33:07.844" v="569" actId="478"/>
          <ac:spMkLst>
            <pc:docMk/>
            <pc:sldMk cId="1166627484" sldId="263"/>
            <ac:spMk id="7" creationId="{E5C55FAE-774A-7589-287B-F1F52CC8EC23}"/>
          </ac:spMkLst>
        </pc:spChg>
        <pc:spChg chg="add mod">
          <ac:chgData name="Bryony Walker" userId="24defc9f2a6459b2" providerId="LiveId" clId="{04A077FF-A557-4008-8DEC-C4704491D398}" dt="2024-08-21T19:33:11.396" v="583" actId="20577"/>
          <ac:spMkLst>
            <pc:docMk/>
            <pc:sldMk cId="1166627484" sldId="263"/>
            <ac:spMk id="8" creationId="{53D2403B-8725-1076-E9C6-462B58C14948}"/>
          </ac:spMkLst>
        </pc:spChg>
        <pc:picChg chg="add mod">
          <ac:chgData name="Bryony Walker" userId="24defc9f2a6459b2" providerId="LiveId" clId="{04A077FF-A557-4008-8DEC-C4704491D398}" dt="2024-08-21T19:29:35.767" v="493"/>
          <ac:picMkLst>
            <pc:docMk/>
            <pc:sldMk cId="1166627484" sldId="263"/>
            <ac:picMk id="4" creationId="{3058EFA6-903E-5D5C-AA05-E41B6E085E59}"/>
          </ac:picMkLst>
        </pc:picChg>
        <pc:picChg chg="del">
          <ac:chgData name="Bryony Walker" userId="24defc9f2a6459b2" providerId="LiveId" clId="{04A077FF-A557-4008-8DEC-C4704491D398}" dt="2024-08-21T19:29:35.442" v="492" actId="478"/>
          <ac:picMkLst>
            <pc:docMk/>
            <pc:sldMk cId="1166627484" sldId="263"/>
            <ac:picMk id="6" creationId="{9994584F-BD68-83DA-7EBE-C10EB5EDFB00}"/>
          </ac:picMkLst>
        </pc:picChg>
      </pc:sldChg>
      <pc:sldChg chg="del">
        <pc:chgData name="Bryony Walker" userId="24defc9f2a6459b2" providerId="LiveId" clId="{04A077FF-A557-4008-8DEC-C4704491D398}" dt="2024-08-21T19:29:44.255" v="498" actId="47"/>
        <pc:sldMkLst>
          <pc:docMk/>
          <pc:sldMk cId="28955212" sldId="264"/>
        </pc:sldMkLst>
      </pc:sldChg>
      <pc:sldChg chg="addSp delSp modSp mod setBg">
        <pc:chgData name="Bryony Walker" userId="24defc9f2a6459b2" providerId="LiveId" clId="{04A077FF-A557-4008-8DEC-C4704491D398}" dt="2024-08-21T19:48:19.183" v="687" actId="1076"/>
        <pc:sldMkLst>
          <pc:docMk/>
          <pc:sldMk cId="4017976141" sldId="265"/>
        </pc:sldMkLst>
        <pc:spChg chg="del mod">
          <ac:chgData name="Bryony Walker" userId="24defc9f2a6459b2" providerId="LiveId" clId="{04A077FF-A557-4008-8DEC-C4704491D398}" dt="2024-08-21T19:48:11.364" v="685" actId="478"/>
          <ac:spMkLst>
            <pc:docMk/>
            <pc:sldMk cId="4017976141" sldId="265"/>
            <ac:spMk id="2" creationId="{00000000-0000-0000-0000-000000000000}"/>
          </ac:spMkLst>
        </pc:spChg>
        <pc:spChg chg="mod">
          <ac:chgData name="Bryony Walker" userId="24defc9f2a6459b2" providerId="LiveId" clId="{04A077FF-A557-4008-8DEC-C4704491D398}" dt="2024-08-21T19:48:19.183" v="687" actId="1076"/>
          <ac:spMkLst>
            <pc:docMk/>
            <pc:sldMk cId="4017976141" sldId="265"/>
            <ac:spMk id="3" creationId="{00000000-0000-0000-0000-000000000000}"/>
          </ac:spMkLst>
        </pc:spChg>
        <pc:spChg chg="add mod">
          <ac:chgData name="Bryony Walker" userId="24defc9f2a6459b2" providerId="LiveId" clId="{04A077FF-A557-4008-8DEC-C4704491D398}" dt="2024-08-21T19:47:54.106" v="681" actId="20577"/>
          <ac:spMkLst>
            <pc:docMk/>
            <pc:sldMk cId="4017976141" sldId="265"/>
            <ac:spMk id="7" creationId="{9DB7925A-0CCA-2997-7CDB-13A703F43C79}"/>
          </ac:spMkLst>
        </pc:spChg>
        <pc:spChg chg="add del mod">
          <ac:chgData name="Bryony Walker" userId="24defc9f2a6459b2" providerId="LiveId" clId="{04A077FF-A557-4008-8DEC-C4704491D398}" dt="2024-08-21T19:48:14.762" v="686" actId="478"/>
          <ac:spMkLst>
            <pc:docMk/>
            <pc:sldMk cId="4017976141" sldId="265"/>
            <ac:spMk id="9" creationId="{0C948E8F-2D09-A75A-7518-18A9C7011E07}"/>
          </ac:spMkLst>
        </pc:spChg>
        <pc:picChg chg="del">
          <ac:chgData name="Bryony Walker" userId="24defc9f2a6459b2" providerId="LiveId" clId="{04A077FF-A557-4008-8DEC-C4704491D398}" dt="2024-08-21T19:29:41.958" v="496" actId="478"/>
          <ac:picMkLst>
            <pc:docMk/>
            <pc:sldMk cId="4017976141" sldId="265"/>
            <ac:picMk id="4" creationId="{B6D55A3D-715A-D68F-EE2E-49E31BEB4BDF}"/>
          </ac:picMkLst>
        </pc:picChg>
        <pc:picChg chg="add mod">
          <ac:chgData name="Bryony Walker" userId="24defc9f2a6459b2" providerId="LiveId" clId="{04A077FF-A557-4008-8DEC-C4704491D398}" dt="2024-08-21T19:29:42.259" v="497"/>
          <ac:picMkLst>
            <pc:docMk/>
            <pc:sldMk cId="4017976141" sldId="265"/>
            <ac:picMk id="5" creationId="{907D2771-B28B-C943-0284-7C32A298FCF3}"/>
          </ac:picMkLst>
        </pc:picChg>
        <pc:picChg chg="add del mod">
          <ac:chgData name="Bryony Walker" userId="24defc9f2a6459b2" providerId="LiveId" clId="{04A077FF-A557-4008-8DEC-C4704491D398}" dt="2024-08-21T19:29:46.954" v="500" actId="478"/>
          <ac:picMkLst>
            <pc:docMk/>
            <pc:sldMk cId="4017976141" sldId="265"/>
            <ac:picMk id="6" creationId="{2068C27E-2238-2982-D3E8-EFE2BED1F36B}"/>
          </ac:picMkLst>
        </pc:picChg>
      </pc:sldChg>
      <pc:sldChg chg="addSp delSp modSp mod setBg">
        <pc:chgData name="Bryony Walker" userId="24defc9f2a6459b2" providerId="LiveId" clId="{04A077FF-A557-4008-8DEC-C4704491D398}" dt="2024-08-21T19:31:30.287" v="529"/>
        <pc:sldMkLst>
          <pc:docMk/>
          <pc:sldMk cId="4242196199" sldId="270"/>
        </pc:sldMkLst>
        <pc:spChg chg="del">
          <ac:chgData name="Bryony Walker" userId="24defc9f2a6459b2" providerId="LiveId" clId="{04A077FF-A557-4008-8DEC-C4704491D398}" dt="2024-08-21T19:30:09.663" v="515" actId="478"/>
          <ac:spMkLst>
            <pc:docMk/>
            <pc:sldMk cId="4242196199" sldId="270"/>
            <ac:spMk id="2" creationId="{00000000-0000-0000-0000-000000000000}"/>
          </ac:spMkLst>
        </pc:spChg>
        <pc:spChg chg="mod">
          <ac:chgData name="Bryony Walker" userId="24defc9f2a6459b2" providerId="LiveId" clId="{04A077FF-A557-4008-8DEC-C4704491D398}" dt="2024-08-21T19:31:21.549" v="528" actId="1076"/>
          <ac:spMkLst>
            <pc:docMk/>
            <pc:sldMk cId="4242196199" sldId="270"/>
            <ac:spMk id="4" creationId="{61037193-7B66-4AB7-B74F-75FE02425118}"/>
          </ac:spMkLst>
        </pc:spChg>
        <pc:spChg chg="add mod">
          <ac:chgData name="Bryony Walker" userId="24defc9f2a6459b2" providerId="LiveId" clId="{04A077FF-A557-4008-8DEC-C4704491D398}" dt="2024-08-21T19:30:05.527" v="514" actId="20577"/>
          <ac:spMkLst>
            <pc:docMk/>
            <pc:sldMk cId="4242196199" sldId="270"/>
            <ac:spMk id="7" creationId="{CBF85FDB-7174-8818-9A60-43AE3F20758A}"/>
          </ac:spMkLst>
        </pc:spChg>
        <pc:spChg chg="add del mod">
          <ac:chgData name="Bryony Walker" userId="24defc9f2a6459b2" providerId="LiveId" clId="{04A077FF-A557-4008-8DEC-C4704491D398}" dt="2024-08-21T19:30:11.477" v="516" actId="478"/>
          <ac:spMkLst>
            <pc:docMk/>
            <pc:sldMk cId="4242196199" sldId="270"/>
            <ac:spMk id="9" creationId="{C3BE0879-A581-4E0B-9D38-D7EEC0E6258A}"/>
          </ac:spMkLst>
        </pc:spChg>
        <pc:graphicFrameChg chg="mod modGraphic">
          <ac:chgData name="Bryony Walker" userId="24defc9f2a6459b2" providerId="LiveId" clId="{04A077FF-A557-4008-8DEC-C4704491D398}" dt="2024-08-21T19:31:07.922" v="527" actId="1076"/>
          <ac:graphicFrameMkLst>
            <pc:docMk/>
            <pc:sldMk cId="4242196199" sldId="270"/>
            <ac:graphicFrameMk id="3" creationId="{69F45478-E883-41E9-87CC-C744D2305871}"/>
          </ac:graphicFrameMkLst>
        </pc:graphicFrameChg>
        <pc:picChg chg="del">
          <ac:chgData name="Bryony Walker" userId="24defc9f2a6459b2" providerId="LiveId" clId="{04A077FF-A557-4008-8DEC-C4704491D398}" dt="2024-08-21T19:29:26.193" v="488" actId="478"/>
          <ac:picMkLst>
            <pc:docMk/>
            <pc:sldMk cId="4242196199" sldId="270"/>
            <ac:picMk id="5" creationId="{07ED05A0-886F-CB61-30D9-22269146E6AD}"/>
          </ac:picMkLst>
        </pc:picChg>
        <pc:picChg chg="add mod">
          <ac:chgData name="Bryony Walker" userId="24defc9f2a6459b2" providerId="LiveId" clId="{04A077FF-A557-4008-8DEC-C4704491D398}" dt="2024-08-21T19:29:30.360" v="489"/>
          <ac:picMkLst>
            <pc:docMk/>
            <pc:sldMk cId="4242196199" sldId="270"/>
            <ac:picMk id="6" creationId="{6B449C6F-D1B5-AE39-C917-C54D59E20A52}"/>
          </ac:picMkLst>
        </pc:picChg>
      </pc:sldChg>
      <pc:sldChg chg="addSp delSp modSp mod setBg">
        <pc:chgData name="Bryony Walker" userId="24defc9f2a6459b2" providerId="LiveId" clId="{04A077FF-A557-4008-8DEC-C4704491D398}" dt="2024-08-21T19:47:32.751" v="609" actId="1076"/>
        <pc:sldMkLst>
          <pc:docMk/>
          <pc:sldMk cId="3203054928" sldId="271"/>
        </pc:sldMkLst>
        <pc:spChg chg="del">
          <ac:chgData name="Bryony Walker" userId="24defc9f2a6459b2" providerId="LiveId" clId="{04A077FF-A557-4008-8DEC-C4704491D398}" dt="2024-08-21T19:47:09.313" v="590" actId="478"/>
          <ac:spMkLst>
            <pc:docMk/>
            <pc:sldMk cId="3203054928" sldId="271"/>
            <ac:spMk id="2" creationId="{00000000-0000-0000-0000-000000000000}"/>
          </ac:spMkLst>
        </pc:spChg>
        <pc:spChg chg="mod">
          <ac:chgData name="Bryony Walker" userId="24defc9f2a6459b2" providerId="LiveId" clId="{04A077FF-A557-4008-8DEC-C4704491D398}" dt="2024-08-21T19:47:32.751" v="609" actId="1076"/>
          <ac:spMkLst>
            <pc:docMk/>
            <pc:sldMk cId="3203054928" sldId="271"/>
            <ac:spMk id="5" creationId="{649D4B99-E2EF-BEB1-406E-4E096E5E7A23}"/>
          </ac:spMkLst>
        </pc:spChg>
        <pc:spChg chg="add del mod">
          <ac:chgData name="Bryony Walker" userId="24defc9f2a6459b2" providerId="LiveId" clId="{04A077FF-A557-4008-8DEC-C4704491D398}" dt="2024-08-21T19:47:11.215" v="591" actId="478"/>
          <ac:spMkLst>
            <pc:docMk/>
            <pc:sldMk cId="3203054928" sldId="271"/>
            <ac:spMk id="7" creationId="{73000330-2BA2-4A0B-77BA-045980C3CA59}"/>
          </ac:spMkLst>
        </pc:spChg>
        <pc:spChg chg="add mod">
          <ac:chgData name="Bryony Walker" userId="24defc9f2a6459b2" providerId="LiveId" clId="{04A077FF-A557-4008-8DEC-C4704491D398}" dt="2024-08-21T19:47:16.768" v="607" actId="20577"/>
          <ac:spMkLst>
            <pc:docMk/>
            <pc:sldMk cId="3203054928" sldId="271"/>
            <ac:spMk id="8" creationId="{6FC0B8D5-31E9-20FB-8A3E-712DF5D5C004}"/>
          </ac:spMkLst>
        </pc:spChg>
        <pc:picChg chg="add mod">
          <ac:chgData name="Bryony Walker" userId="24defc9f2a6459b2" providerId="LiveId" clId="{04A077FF-A557-4008-8DEC-C4704491D398}" dt="2024-08-21T19:29:39.709" v="495"/>
          <ac:picMkLst>
            <pc:docMk/>
            <pc:sldMk cId="3203054928" sldId="271"/>
            <ac:picMk id="3" creationId="{8517056B-38D4-A5C3-8803-727855751001}"/>
          </ac:picMkLst>
        </pc:picChg>
        <pc:picChg chg="del">
          <ac:chgData name="Bryony Walker" userId="24defc9f2a6459b2" providerId="LiveId" clId="{04A077FF-A557-4008-8DEC-C4704491D398}" dt="2024-08-21T19:29:39.400" v="494" actId="478"/>
          <ac:picMkLst>
            <pc:docMk/>
            <pc:sldMk cId="3203054928" sldId="271"/>
            <ac:picMk id="6" creationId="{9C00C3D2-8701-2F34-7BB9-3DD385B99B42}"/>
          </ac:picMkLst>
        </pc:picChg>
      </pc:sldChg>
      <pc:sldChg chg="addSp delSp modSp mod ord setBg">
        <pc:chgData name="Bryony Walker" userId="24defc9f2a6459b2" providerId="LiveId" clId="{04A077FF-A557-4008-8DEC-C4704491D398}" dt="2024-08-21T19:32:59.521" v="567" actId="1076"/>
        <pc:sldMkLst>
          <pc:docMk/>
          <pc:sldMk cId="2084655012" sldId="272"/>
        </pc:sldMkLst>
        <pc:spChg chg="add del mod">
          <ac:chgData name="Bryony Walker" userId="24defc9f2a6459b2" providerId="LiveId" clId="{04A077FF-A557-4008-8DEC-C4704491D398}" dt="2024-08-11T00:04:55.504" v="243" actId="478"/>
          <ac:spMkLst>
            <pc:docMk/>
            <pc:sldMk cId="2084655012" sldId="272"/>
            <ac:spMk id="4" creationId="{E8FFA6BC-936A-2FDA-8C84-205C3E99BF0B}"/>
          </ac:spMkLst>
        </pc:spChg>
        <pc:spChg chg="add del mod">
          <ac:chgData name="Bryony Walker" userId="24defc9f2a6459b2" providerId="LiveId" clId="{04A077FF-A557-4008-8DEC-C4704491D398}" dt="2024-08-21T19:32:09.886" v="534" actId="478"/>
          <ac:spMkLst>
            <pc:docMk/>
            <pc:sldMk cId="2084655012" sldId="272"/>
            <ac:spMk id="5" creationId="{40C121BD-29B4-5509-C9E9-6FF0E8F04CEC}"/>
          </ac:spMkLst>
        </pc:spChg>
        <pc:spChg chg="add del mod">
          <ac:chgData name="Bryony Walker" userId="24defc9f2a6459b2" providerId="LiveId" clId="{04A077FF-A557-4008-8DEC-C4704491D398}" dt="2024-08-21T19:32:15.515" v="537" actId="478"/>
          <ac:spMkLst>
            <pc:docMk/>
            <pc:sldMk cId="2084655012" sldId="272"/>
            <ac:spMk id="6" creationId="{8844BE0D-9E64-071F-A75C-9F12DDAD5D35}"/>
          </ac:spMkLst>
        </pc:spChg>
        <pc:spChg chg="add mod">
          <ac:chgData name="Bryony Walker" userId="24defc9f2a6459b2" providerId="LiveId" clId="{04A077FF-A557-4008-8DEC-C4704491D398}" dt="2024-08-21T19:32:24.373" v="558" actId="20577"/>
          <ac:spMkLst>
            <pc:docMk/>
            <pc:sldMk cId="2084655012" sldId="272"/>
            <ac:spMk id="7" creationId="{2930E654-1444-29E6-C0E2-74931A77DA91}"/>
          </ac:spMkLst>
        </pc:spChg>
        <pc:spChg chg="add mod">
          <ac:chgData name="Bryony Walker" userId="24defc9f2a6459b2" providerId="LiveId" clId="{04A077FF-A557-4008-8DEC-C4704491D398}" dt="2024-08-21T19:32:59.521" v="567" actId="1076"/>
          <ac:spMkLst>
            <pc:docMk/>
            <pc:sldMk cId="2084655012" sldId="272"/>
            <ac:spMk id="8" creationId="{648DE32A-9055-A03F-9569-EFEC3F2B721C}"/>
          </ac:spMkLst>
        </pc:spChg>
        <pc:spChg chg="add del mod">
          <ac:chgData name="Bryony Walker" userId="24defc9f2a6459b2" providerId="LiveId" clId="{04A077FF-A557-4008-8DEC-C4704491D398}" dt="2024-08-21T19:32:18.199" v="538" actId="478"/>
          <ac:spMkLst>
            <pc:docMk/>
            <pc:sldMk cId="2084655012" sldId="272"/>
            <ac:spMk id="10" creationId="{B39F0C4E-53C0-6D7E-91E0-ADBEAA5BD9DD}"/>
          </ac:spMkLst>
        </pc:spChg>
        <pc:picChg chg="del">
          <ac:chgData name="Bryony Walker" userId="24defc9f2a6459b2" providerId="LiveId" clId="{04A077FF-A557-4008-8DEC-C4704491D398}" dt="2024-08-21T19:29:32.861" v="490" actId="478"/>
          <ac:picMkLst>
            <pc:docMk/>
            <pc:sldMk cId="2084655012" sldId="272"/>
            <ac:picMk id="2" creationId="{E3DF12F2-D68C-FEAE-6360-CE919DEEA46F}"/>
          </ac:picMkLst>
        </pc:picChg>
        <pc:picChg chg="add mod">
          <ac:chgData name="Bryony Walker" userId="24defc9f2a6459b2" providerId="LiveId" clId="{04A077FF-A557-4008-8DEC-C4704491D398}" dt="2024-08-21T19:29:33.383" v="491"/>
          <ac:picMkLst>
            <pc:docMk/>
            <pc:sldMk cId="2084655012" sldId="272"/>
            <ac:picMk id="3" creationId="{6764C333-139F-9E20-736A-F997C0F229F3}"/>
          </ac:picMkLst>
        </pc:picChg>
        <pc:picChg chg="del">
          <ac:chgData name="Bryony Walker" userId="24defc9f2a6459b2" providerId="LiveId" clId="{04A077FF-A557-4008-8DEC-C4704491D398}" dt="2024-08-11T00:04:51.970" v="242" actId="478"/>
          <ac:picMkLst>
            <pc:docMk/>
            <pc:sldMk cId="2084655012" sldId="272"/>
            <ac:picMk id="6" creationId="{86096136-E9DB-6744-18AC-71DFA607B7F7}"/>
          </ac:picMkLst>
        </pc:picChg>
      </pc:sldChg>
      <pc:sldChg chg="add del">
        <pc:chgData name="Bryony Walker" userId="24defc9f2a6459b2" providerId="LiveId" clId="{04A077FF-A557-4008-8DEC-C4704491D398}" dt="2024-08-11T00:10:45.852" v="333" actId="47"/>
        <pc:sldMkLst>
          <pc:docMk/>
          <pc:sldMk cId="2098936322" sldId="273"/>
        </pc:sldMkLst>
      </pc:sldChg>
      <pc:sldChg chg="addSp delSp modSp add mod setBg">
        <pc:chgData name="Bryony Walker" userId="24defc9f2a6459b2" providerId="LiveId" clId="{04A077FF-A557-4008-8DEC-C4704491D398}" dt="2024-08-21T19:26:41.577" v="432" actId="27636"/>
        <pc:sldMkLst>
          <pc:docMk/>
          <pc:sldMk cId="2100071855" sldId="273"/>
        </pc:sldMkLst>
        <pc:spChg chg="del">
          <ac:chgData name="Bryony Walker" userId="24defc9f2a6459b2" providerId="LiveId" clId="{04A077FF-A557-4008-8DEC-C4704491D398}" dt="2024-08-21T19:23:48.799" v="372" actId="478"/>
          <ac:spMkLst>
            <pc:docMk/>
            <pc:sldMk cId="2100071855" sldId="273"/>
            <ac:spMk id="2" creationId="{00000000-0000-0000-0000-000000000000}"/>
          </ac:spMkLst>
        </pc:spChg>
        <pc:spChg chg="add del mod">
          <ac:chgData name="Bryony Walker" userId="24defc9f2a6459b2" providerId="LiveId" clId="{04A077FF-A557-4008-8DEC-C4704491D398}" dt="2024-08-21T19:23:51.689" v="373" actId="478"/>
          <ac:spMkLst>
            <pc:docMk/>
            <pc:sldMk cId="2100071855" sldId="273"/>
            <ac:spMk id="5" creationId="{8AA1516F-8300-1999-0241-AA7F3481B1D0}"/>
          </ac:spMkLst>
        </pc:spChg>
        <pc:spChg chg="add del mod">
          <ac:chgData name="Bryony Walker" userId="24defc9f2a6459b2" providerId="LiveId" clId="{04A077FF-A557-4008-8DEC-C4704491D398}" dt="2024-08-21T19:25:05.899" v="398" actId="478"/>
          <ac:spMkLst>
            <pc:docMk/>
            <pc:sldMk cId="2100071855" sldId="273"/>
            <ac:spMk id="6" creationId="{DD6721E7-BAC0-68CE-1B92-9FABD54A7E9C}"/>
          </ac:spMkLst>
        </pc:spChg>
        <pc:spChg chg="add mod">
          <ac:chgData name="Bryony Walker" userId="24defc9f2a6459b2" providerId="LiveId" clId="{04A077FF-A557-4008-8DEC-C4704491D398}" dt="2024-08-21T19:25:29.965" v="414" actId="20577"/>
          <ac:spMkLst>
            <pc:docMk/>
            <pc:sldMk cId="2100071855" sldId="273"/>
            <ac:spMk id="7" creationId="{F3D1BF33-AB21-3914-8DFB-03D37131C450}"/>
          </ac:spMkLst>
        </pc:spChg>
        <pc:spChg chg="add mod">
          <ac:chgData name="Bryony Walker" userId="24defc9f2a6459b2" providerId="LiveId" clId="{04A077FF-A557-4008-8DEC-C4704491D398}" dt="2024-08-21T19:26:41.577" v="432" actId="27636"/>
          <ac:spMkLst>
            <pc:docMk/>
            <pc:sldMk cId="2100071855" sldId="273"/>
            <ac:spMk id="8" creationId="{A982E6E6-C050-53D9-12B2-2E037E6FA50A}"/>
          </ac:spMkLst>
        </pc:spChg>
      </pc:sldChg>
      <pc:sldChg chg="modSp add mod setBg">
        <pc:chgData name="Bryony Walker" userId="24defc9f2a6459b2" providerId="LiveId" clId="{04A077FF-A557-4008-8DEC-C4704491D398}" dt="2024-08-21T19:28:12.166" v="465" actId="12"/>
        <pc:sldMkLst>
          <pc:docMk/>
          <pc:sldMk cId="3990369074" sldId="274"/>
        </pc:sldMkLst>
        <pc:spChg chg="mod">
          <ac:chgData name="Bryony Walker" userId="24defc9f2a6459b2" providerId="LiveId" clId="{04A077FF-A557-4008-8DEC-C4704491D398}" dt="2024-08-21T19:26:55.402" v="450" actId="20577"/>
          <ac:spMkLst>
            <pc:docMk/>
            <pc:sldMk cId="3990369074" sldId="274"/>
            <ac:spMk id="7" creationId="{F3D1BF33-AB21-3914-8DFB-03D37131C450}"/>
          </ac:spMkLst>
        </pc:spChg>
        <pc:spChg chg="mod">
          <ac:chgData name="Bryony Walker" userId="24defc9f2a6459b2" providerId="LiveId" clId="{04A077FF-A557-4008-8DEC-C4704491D398}" dt="2024-08-21T19:28:12.166" v="465" actId="12"/>
          <ac:spMkLst>
            <pc:docMk/>
            <pc:sldMk cId="3990369074" sldId="274"/>
            <ac:spMk id="8" creationId="{A982E6E6-C050-53D9-12B2-2E037E6FA50A}"/>
          </ac:spMkLst>
        </pc:spChg>
      </pc:sldChg>
      <pc:sldChg chg="addSp delSp modSp add mod setBg">
        <pc:chgData name="Bryony Walker" userId="24defc9f2a6459b2" providerId="LiveId" clId="{04A077FF-A557-4008-8DEC-C4704491D398}" dt="2024-08-21T19:50:53.881" v="753" actId="1076"/>
        <pc:sldMkLst>
          <pc:docMk/>
          <pc:sldMk cId="903642361" sldId="275"/>
        </pc:sldMkLst>
        <pc:spChg chg="del">
          <ac:chgData name="Bryony Walker" userId="24defc9f2a6459b2" providerId="LiveId" clId="{04A077FF-A557-4008-8DEC-C4704491D398}" dt="2024-08-21T19:49:39.634" v="706" actId="478"/>
          <ac:spMkLst>
            <pc:docMk/>
            <pc:sldMk cId="903642361" sldId="275"/>
            <ac:spMk id="3" creationId="{00000000-0000-0000-0000-000000000000}"/>
          </ac:spMkLst>
        </pc:spChg>
        <pc:spChg chg="add del mod">
          <ac:chgData name="Bryony Walker" userId="24defc9f2a6459b2" providerId="LiveId" clId="{04A077FF-A557-4008-8DEC-C4704491D398}" dt="2024-08-21T19:49:42.346" v="707" actId="478"/>
          <ac:spMkLst>
            <pc:docMk/>
            <pc:sldMk cId="903642361" sldId="275"/>
            <ac:spMk id="4" creationId="{E5960EAE-B735-6156-2D7E-E74809368256}"/>
          </ac:spMkLst>
        </pc:spChg>
        <pc:spChg chg="add mod">
          <ac:chgData name="Bryony Walker" userId="24defc9f2a6459b2" providerId="LiveId" clId="{04A077FF-A557-4008-8DEC-C4704491D398}" dt="2024-08-21T19:50:53.881" v="753" actId="1076"/>
          <ac:spMkLst>
            <pc:docMk/>
            <pc:sldMk cId="903642361" sldId="275"/>
            <ac:spMk id="6" creationId="{BE72EA89-B3D2-364E-5104-61942D26E48C}"/>
          </ac:spMkLst>
        </pc:spChg>
        <pc:spChg chg="del">
          <ac:chgData name="Bryony Walker" userId="24defc9f2a6459b2" providerId="LiveId" clId="{04A077FF-A557-4008-8DEC-C4704491D398}" dt="2024-08-21T19:49:38.104" v="705" actId="478"/>
          <ac:spMkLst>
            <pc:docMk/>
            <pc:sldMk cId="903642361" sldId="275"/>
            <ac:spMk id="7" creationId="{9DB7925A-0CCA-2997-7CDB-13A703F43C79}"/>
          </ac:spMkLst>
        </pc:spChg>
      </pc:sldChg>
    </pc:docChg>
  </pc:docChgLst>
  <pc:docChgLst>
    <pc:chgData name="Georgina Harkcom" userId="e6fd7762e8c0e718" providerId="LiveId" clId="{33A498DD-F04C-4290-829B-5323795CC11A}"/>
    <pc:docChg chg="custSel modSld">
      <pc:chgData name="Georgina Harkcom" userId="e6fd7762e8c0e718" providerId="LiveId" clId="{33A498DD-F04C-4290-829B-5323795CC11A}" dt="2023-09-07T10:25:31.028" v="143" actId="20577"/>
      <pc:docMkLst>
        <pc:docMk/>
      </pc:docMkLst>
      <pc:sldChg chg="modSp mod">
        <pc:chgData name="Georgina Harkcom" userId="e6fd7762e8c0e718" providerId="LiveId" clId="{33A498DD-F04C-4290-829B-5323795CC11A}" dt="2023-09-07T10:19:48.996" v="42" actId="20577"/>
        <pc:sldMkLst>
          <pc:docMk/>
          <pc:sldMk cId="104301738" sldId="257"/>
        </pc:sldMkLst>
        <pc:spChg chg="mod">
          <ac:chgData name="Georgina Harkcom" userId="e6fd7762e8c0e718" providerId="LiveId" clId="{33A498DD-F04C-4290-829B-5323795CC11A}" dt="2023-09-07T10:19:48.996" v="42" actId="20577"/>
          <ac:spMkLst>
            <pc:docMk/>
            <pc:sldMk cId="104301738" sldId="257"/>
            <ac:spMk id="3" creationId="{00000000-0000-0000-0000-000000000000}"/>
          </ac:spMkLst>
        </pc:spChg>
      </pc:sldChg>
      <pc:sldChg chg="addSp delSp modSp mod">
        <pc:chgData name="Georgina Harkcom" userId="e6fd7762e8c0e718" providerId="LiveId" clId="{33A498DD-F04C-4290-829B-5323795CC11A}" dt="2023-09-07T10:20:43.640" v="47" actId="1076"/>
        <pc:sldMkLst>
          <pc:docMk/>
          <pc:sldMk cId="3682961818" sldId="262"/>
        </pc:sldMkLst>
        <pc:picChg chg="add mod">
          <ac:chgData name="Georgina Harkcom" userId="e6fd7762e8c0e718" providerId="LiveId" clId="{33A498DD-F04C-4290-829B-5323795CC11A}" dt="2023-09-07T10:20:43.640" v="47" actId="1076"/>
          <ac:picMkLst>
            <pc:docMk/>
            <pc:sldMk cId="3682961818" sldId="262"/>
            <ac:picMk id="4" creationId="{22E258A8-E481-51CA-BB33-0237CB9D0936}"/>
          </ac:picMkLst>
        </pc:picChg>
        <pc:picChg chg="del">
          <ac:chgData name="Georgina Harkcom" userId="e6fd7762e8c0e718" providerId="LiveId" clId="{33A498DD-F04C-4290-829B-5323795CC11A}" dt="2023-09-07T10:20:36.894" v="43" actId="478"/>
          <ac:picMkLst>
            <pc:docMk/>
            <pc:sldMk cId="3682961818" sldId="262"/>
            <ac:picMk id="12" creationId="{8C9462E1-DE7C-3EEF-8C39-1792F484A172}"/>
          </ac:picMkLst>
        </pc:picChg>
      </pc:sldChg>
      <pc:sldChg chg="modSp mod">
        <pc:chgData name="Georgina Harkcom" userId="e6fd7762e8c0e718" providerId="LiveId" clId="{33A498DD-F04C-4290-829B-5323795CC11A}" dt="2023-09-07T10:25:00" v="114" actId="20577"/>
        <pc:sldMkLst>
          <pc:docMk/>
          <pc:sldMk cId="1166627484" sldId="263"/>
        </pc:sldMkLst>
        <pc:spChg chg="mod">
          <ac:chgData name="Georgina Harkcom" userId="e6fd7762e8c0e718" providerId="LiveId" clId="{33A498DD-F04C-4290-829B-5323795CC11A}" dt="2023-09-07T10:25:00" v="114" actId="20577"/>
          <ac:spMkLst>
            <pc:docMk/>
            <pc:sldMk cId="1166627484" sldId="263"/>
            <ac:spMk id="3" creationId="{00000000-0000-0000-0000-000000000000}"/>
          </ac:spMkLst>
        </pc:spChg>
      </pc:sldChg>
      <pc:sldChg chg="modSp mod">
        <pc:chgData name="Georgina Harkcom" userId="e6fd7762e8c0e718" providerId="LiveId" clId="{33A498DD-F04C-4290-829B-5323795CC11A}" dt="2023-09-07T10:25:31.028" v="143" actId="20577"/>
        <pc:sldMkLst>
          <pc:docMk/>
          <pc:sldMk cId="4017976141" sldId="265"/>
        </pc:sldMkLst>
        <pc:spChg chg="mod">
          <ac:chgData name="Georgina Harkcom" userId="e6fd7762e8c0e718" providerId="LiveId" clId="{33A498DD-F04C-4290-829B-5323795CC11A}" dt="2023-09-07T10:25:31.028" v="143" actId="20577"/>
          <ac:spMkLst>
            <pc:docMk/>
            <pc:sldMk cId="4017976141" sldId="265"/>
            <ac:spMk id="3" creationId="{00000000-0000-0000-0000-000000000000}"/>
          </ac:spMkLst>
        </pc:spChg>
      </pc:sldChg>
      <pc:sldChg chg="modSp mod">
        <pc:chgData name="Georgina Harkcom" userId="e6fd7762e8c0e718" providerId="LiveId" clId="{33A498DD-F04C-4290-829B-5323795CC11A}" dt="2023-09-07T10:24:24.257" v="101" actId="14734"/>
        <pc:sldMkLst>
          <pc:docMk/>
          <pc:sldMk cId="4242196199" sldId="270"/>
        </pc:sldMkLst>
        <pc:graphicFrameChg chg="mod modGraphic">
          <ac:chgData name="Georgina Harkcom" userId="e6fd7762e8c0e718" providerId="LiveId" clId="{33A498DD-F04C-4290-829B-5323795CC11A}" dt="2023-09-07T10:24:24.257" v="101" actId="14734"/>
          <ac:graphicFrameMkLst>
            <pc:docMk/>
            <pc:sldMk cId="4242196199" sldId="270"/>
            <ac:graphicFrameMk id="3" creationId="{69F45478-E883-41E9-87CC-C744D2305871}"/>
          </ac:graphicFrameMkLst>
        </pc:graphicFrameChg>
      </pc:sldChg>
      <pc:sldChg chg="modSp mod">
        <pc:chgData name="Georgina Harkcom" userId="e6fd7762e8c0e718" providerId="LiveId" clId="{33A498DD-F04C-4290-829B-5323795CC11A}" dt="2023-09-07T10:25:17.608" v="126" actId="20577"/>
        <pc:sldMkLst>
          <pc:docMk/>
          <pc:sldMk cId="3203054928" sldId="271"/>
        </pc:sldMkLst>
        <pc:spChg chg="mod">
          <ac:chgData name="Georgina Harkcom" userId="e6fd7762e8c0e718" providerId="LiveId" clId="{33A498DD-F04C-4290-829B-5323795CC11A}" dt="2023-09-07T10:25:17.608" v="126" actId="20577"/>
          <ac:spMkLst>
            <pc:docMk/>
            <pc:sldMk cId="3203054928" sldId="271"/>
            <ac:spMk id="5" creationId="{649D4B99-E2EF-BEB1-406E-4E096E5E7A23}"/>
          </ac:spMkLst>
        </pc:spChg>
      </pc:sldChg>
    </pc:docChg>
  </pc:docChgLst>
  <pc:docChgLst>
    <pc:chgData name="St Paul's School Headteacher" userId="S::headteacher@stpaulswooburn.school::5f8a7a7e-9ceb-493b-90b5-353d4c56e06c" providerId="AD" clId="Web-{02129C26-86B4-3505-D064-9521CC68CB39}"/>
    <pc:docChg chg="modSld">
      <pc:chgData name="St Paul's School Headteacher" userId="S::headteacher@stpaulswooburn.school::5f8a7a7e-9ceb-493b-90b5-353d4c56e06c" providerId="AD" clId="Web-{02129C26-86B4-3505-D064-9521CC68CB39}" dt="2023-09-14T14:47:20.538" v="0" actId="20577"/>
      <pc:docMkLst>
        <pc:docMk/>
      </pc:docMkLst>
      <pc:sldChg chg="modSp">
        <pc:chgData name="St Paul's School Headteacher" userId="S::headteacher@stpaulswooburn.school::5f8a7a7e-9ceb-493b-90b5-353d4c56e06c" providerId="AD" clId="Web-{02129C26-86B4-3505-D064-9521CC68CB39}" dt="2023-09-14T14:47:20.538" v="0" actId="20577"/>
        <pc:sldMkLst>
          <pc:docMk/>
          <pc:sldMk cId="104301738" sldId="257"/>
        </pc:sldMkLst>
        <pc:spChg chg="mod">
          <ac:chgData name="St Paul's School Headteacher" userId="S::headteacher@stpaulswooburn.school::5f8a7a7e-9ceb-493b-90b5-353d4c56e06c" providerId="AD" clId="Web-{02129C26-86B4-3505-D064-9521CC68CB39}" dt="2023-09-14T14:47:20.538" v="0" actId="20577"/>
          <ac:spMkLst>
            <pc:docMk/>
            <pc:sldMk cId="104301738" sldId="25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7A361-9D7A-4563-9691-BDD20F62233A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536F3-47C4-458A-8722-81723159D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2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0C63-990E-45AE-9D7D-79304B7DB8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53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0C63-990E-45AE-9D7D-79304B7DB8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30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0C63-990E-45AE-9D7D-79304B7DB85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8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0C63-990E-45AE-9D7D-79304B7DB85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079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Becca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0C63-990E-45AE-9D7D-79304B7DB85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229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Laura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0C63-990E-45AE-9D7D-79304B7DB85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11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AAF75-D39A-4388-89A4-BA810DC80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81310-203A-4C58-BA42-51979FBB4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0F155-CEF2-40D4-80B6-DDA78E68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09/09/2024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8656D-C6C6-4BA7-8E5D-D28AFBA0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6D865-616D-4220-954D-1ADA7D62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60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BE9F4-5ADE-4947-B2F3-C65AEC4D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17245-F7CD-4922-9426-B21E94221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D2FA7-E92D-45F5-B042-20EC51A8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09/09/2024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31775-FDD7-413C-87B9-5E636478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2792D-CF89-4BB9-AAE3-7C3D29FB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31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6B52D-5E64-419C-A7DA-987BFF205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52374-8177-446A-B2C0-04595AB74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5E0F6-7206-412C-AC9D-EB5FD307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09/09/2024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DB526-287D-4B54-B0D6-F50E8AE9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C28D1-A7D2-4AA4-8F2A-5D861088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35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FE0E-ECED-4A36-8DFA-871B86DF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378DD-7020-463C-88CF-3ABE22491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2DFCB-53FE-491B-A653-51F1303A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09/09/2024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FC815-36B1-45DA-8AF9-71FB4732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69A14-BC9E-4233-9293-A0B78B90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06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771C6-6096-4739-A0C1-B061F201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C712F-0ABE-42EC-A415-65D11D29B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DCAF9-A018-4E38-BB7D-F5985662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09/09/2024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2E922-AD8F-47CA-AB10-FECD065B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CD5A8-92DA-4080-9449-8C99636C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5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1075-1064-4435-A71B-58A9DB35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D901B-2642-4F93-8504-FB8DADE50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1B768-8E6A-4ABB-9774-9B9CD9CFA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3FE2B-092B-4379-A937-735FFB5A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09/09/2024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60FAB-A31A-40D6-B8AC-3348AB20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BE6AD-F662-44FB-A4B0-F9219777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06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E488E-ACF7-4F49-8B56-E2F02468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4237B-916B-4429-B3B0-76F4A9AA3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C915A-3819-4FB1-9D53-CA7B53D27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CCC743-872F-4B5D-9076-263F31C45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FB5E5-A0F8-4268-BC48-B8E40F6D8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62A7DD-5EF4-4999-8CC1-E25EEAE2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09/09/2024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654989-A0A1-4634-8780-EC48F9AC3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B0A42E-FFDD-49CC-8F30-E1DF8FD7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3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FBCC-C474-41D7-8C5D-14C0FCF4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61A72-560E-4E7A-9F0E-39698B71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09/09/2024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29019-F631-4B61-ADD5-174B5E064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8658C-35B2-40C4-AA1D-25AF64D63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34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C03C9-3718-46EF-B310-AB5D3337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09/09/2024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D78EB-3654-4EA0-8A6C-44CB8BDC4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277A7-E98D-464C-8EF3-C1641F7C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47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E9794-7B96-4C73-87DD-75C2113B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7CAD4-6840-4072-A154-DEB1942A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0BDB8-938C-4E47-98A0-2FE5CB8E1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01D84-217C-4C09-832E-1E0A59E9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09/09/2024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9788F-8932-482E-937E-579DD075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C4669-E2D5-446B-B8CC-A0677DEE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16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DF8B-8749-427B-8863-1F35617C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19E0F-9937-4F00-B5F8-64749ACB3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FC6E-D312-40D0-BCED-64146C1F8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C327D-1941-440B-BC61-9C777E9C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F89-76F5-48E0-A88F-E72F1ABACD2F}" type="datetimeFigureOut">
              <a:rPr lang="en-GB" smtClean="0"/>
              <a:t>09/09/2024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F4E54-3C1C-45C0-9EB8-385CE458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46E76-D842-4263-A68F-AA54F281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B541-598B-4805-A98E-811B924BD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21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3EBCF-AF25-44E4-90DA-A051F85D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09448-2F39-4509-BC79-456AA7FE1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33410-5326-419E-9542-D4EEA4059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ECF89-76F5-48E0-A88F-E72F1ABACD2F}" type="datetimeFigureOut">
              <a:rPr lang="en-GB" smtClean="0"/>
              <a:t>09/09/2024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F66AA-B9D0-4E4B-BBBF-FEDEB321F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3F1EE-2458-4461-AD7A-10E02600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B541-598B-4805-A98E-811B924BD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01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wmf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8825" y="2209801"/>
            <a:ext cx="9144000" cy="2088832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7200" dirty="0">
                <a:solidFill>
                  <a:srgbClr val="002060"/>
                </a:solidFill>
                <a:latin typeface="Aptos Narrow" panose="020B0004020202020204" pitchFamily="34" charset="0"/>
              </a:rPr>
              <a:t>Welcome to Year 5</a:t>
            </a:r>
            <a:br>
              <a:rPr lang="en-GB" sz="7200" dirty="0">
                <a:solidFill>
                  <a:srgbClr val="002060"/>
                </a:solidFill>
                <a:latin typeface="Aptos Narrow" panose="020B0004020202020204" pitchFamily="34" charset="0"/>
              </a:rPr>
            </a:br>
            <a:r>
              <a:rPr lang="en-GB" sz="7200" dirty="0">
                <a:solidFill>
                  <a:srgbClr val="002060"/>
                </a:solidFill>
                <a:latin typeface="Aptos Narrow" panose="020B0004020202020204" pitchFamily="34" charset="0"/>
              </a:rPr>
              <a:t>Firecrests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489117-81FE-40DF-57C5-2A988F815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736" b="8299"/>
          <a:stretch/>
        </p:blipFill>
        <p:spPr>
          <a:xfrm>
            <a:off x="1" y="0"/>
            <a:ext cx="1735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93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6BBECED-B8AF-6DB0-91D5-BEE2496E8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56" y="590304"/>
            <a:ext cx="9769687" cy="56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59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BD4063-9738-7392-CD94-8623EB64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81" y="83593"/>
            <a:ext cx="6773765" cy="45290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791255-0802-A9B4-D5CA-5AEBA505F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520" y="2541072"/>
            <a:ext cx="7396480" cy="440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0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F45478-E883-41E9-87CC-C744D2305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230472"/>
              </p:ext>
            </p:extLst>
          </p:nvPr>
        </p:nvGraphicFramePr>
        <p:xfrm>
          <a:off x="1954613" y="2540022"/>
          <a:ext cx="9721048" cy="425051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664017">
                  <a:extLst>
                    <a:ext uri="{9D8B030D-6E8A-4147-A177-3AD203B41FA5}">
                      <a16:colId xmlns:a16="http://schemas.microsoft.com/office/drawing/2014/main" val="784980942"/>
                    </a:ext>
                  </a:extLst>
                </a:gridCol>
                <a:gridCol w="1725771">
                  <a:extLst>
                    <a:ext uri="{9D8B030D-6E8A-4147-A177-3AD203B41FA5}">
                      <a16:colId xmlns:a16="http://schemas.microsoft.com/office/drawing/2014/main" val="4040383186"/>
                    </a:ext>
                  </a:extLst>
                </a:gridCol>
                <a:gridCol w="2331260">
                  <a:extLst>
                    <a:ext uri="{9D8B030D-6E8A-4147-A177-3AD203B41FA5}">
                      <a16:colId xmlns:a16="http://schemas.microsoft.com/office/drawing/2014/main" val="3063559005"/>
                    </a:ext>
                  </a:extLst>
                </a:gridCol>
              </a:tblGrid>
              <a:tr h="328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Subject and Detail 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Day Given Out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Day Due In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1269076"/>
                  </a:ext>
                </a:extLst>
              </a:tr>
              <a:tr h="10967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Reading 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Regular reading and discussion of a text with an adult. This should be logged on Boom Reader a minimum of 15 minutes, 4 times per week.</a:t>
                      </a:r>
                      <a:endParaRPr lang="en-GB" sz="1800" b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Monday</a:t>
                      </a:r>
                      <a:endParaRPr lang="en-GB" sz="2000" b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Monday</a:t>
                      </a:r>
                      <a:endParaRPr lang="en-GB" sz="2000" b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2631121"/>
                  </a:ext>
                </a:extLst>
              </a:tr>
              <a:tr h="832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Spellings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6 words linked to spelling pattern taught – daily practice.</a:t>
                      </a:r>
                      <a:endParaRPr lang="en-GB" sz="1800" b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Friday</a:t>
                      </a:r>
                      <a:endParaRPr lang="en-GB" sz="2000" b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(daily practice)</a:t>
                      </a:r>
                      <a:endParaRPr lang="en-GB" sz="2000" b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Friday</a:t>
                      </a:r>
                      <a:endParaRPr lang="en-GB" sz="2000" b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(weekly test in class) </a:t>
                      </a:r>
                      <a:endParaRPr lang="en-GB" sz="2000" b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7328530"/>
                  </a:ext>
                </a:extLst>
              </a:tr>
              <a:tr h="984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u="sng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Spelling sentences/Spelling Activity – Set on teams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Spelling sentences or a spelling activity to support the learning of spelling words each week.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0994335"/>
                  </a:ext>
                </a:extLst>
              </a:tr>
              <a:tr h="1009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Home Learning Choice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Select a Home Learning Choice activity from the grid and complete to the best of your ability. This should take approx. 45 minutes.</a:t>
                      </a:r>
                      <a:r>
                        <a:rPr lang="en-GB" sz="1600" b="1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800" b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Friday</a:t>
                      </a:r>
                      <a:endParaRPr lang="en-GB" sz="2000" b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Thursday am</a:t>
                      </a:r>
                      <a:endParaRPr lang="en-GB" sz="2000" b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972987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1037193-7B66-4AB7-B74F-75FE02425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613" y="1892980"/>
            <a:ext cx="97210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2060"/>
                </a:solidFill>
                <a:latin typeface="Aptos Narrow" panose="020B0004020202020204" pitchFamily="34" charset="0"/>
              </a:rPr>
              <a:t>Home Learning will be set on Teams as per the routine outlined below.</a:t>
            </a:r>
            <a:endParaRPr lang="en-GB" sz="2400" dirty="0">
              <a:solidFill>
                <a:srgbClr val="000000"/>
              </a:solidFill>
              <a:latin typeface="Aptos Narrow" panose="020B0004020202020204" pitchFamily="34" charset="0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49C6F-D1B5-AE39-C917-C54D59E20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736" b="8299"/>
          <a:stretch/>
        </p:blipFill>
        <p:spPr>
          <a:xfrm>
            <a:off x="1" y="0"/>
            <a:ext cx="1735493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BF85FDB-7174-8818-9A60-43AE3F20758A}"/>
              </a:ext>
            </a:extLst>
          </p:cNvPr>
          <p:cNvSpPr txBox="1">
            <a:spLocks/>
          </p:cNvSpPr>
          <p:nvPr/>
        </p:nvSpPr>
        <p:spPr>
          <a:xfrm>
            <a:off x="2628900" y="245269"/>
            <a:ext cx="8372475" cy="1325563"/>
          </a:xfrm>
          <a:prstGeom prst="rect">
            <a:avLst/>
          </a:prstGeom>
          <a:ln w="412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2060"/>
                </a:solidFill>
                <a:latin typeface="Aptos Narrow" panose="020B0004020202020204" pitchFamily="34" charset="0"/>
              </a:rPr>
              <a:t>Home Learning</a:t>
            </a:r>
          </a:p>
        </p:txBody>
      </p:sp>
    </p:spTree>
    <p:extLst>
      <p:ext uri="{BB962C8B-B14F-4D97-AF65-F5344CB8AC3E}">
        <p14:creationId xmlns:p14="http://schemas.microsoft.com/office/powerpoint/2010/main" val="424219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48DE32A-9055-A03F-9569-EFEC3F2B721C}"/>
              </a:ext>
            </a:extLst>
          </p:cNvPr>
          <p:cNvSpPr txBox="1"/>
          <p:nvPr/>
        </p:nvSpPr>
        <p:spPr>
          <a:xfrm>
            <a:off x="2238374" y="1916728"/>
            <a:ext cx="964882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ptos Narrow" panose="020B0004020202020204" pitchFamily="34" charset="0"/>
              </a:rPr>
              <a:t>Most important skill! Helps every other subject.</a:t>
            </a:r>
            <a:br>
              <a:rPr lang="en-GB" sz="2800" dirty="0">
                <a:solidFill>
                  <a:srgbClr val="002060"/>
                </a:solidFill>
                <a:latin typeface="Aptos Narrow" panose="020B0004020202020204" pitchFamily="34" charset="0"/>
              </a:rPr>
            </a:br>
            <a:endParaRPr lang="en-GB" sz="2800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ptos Narrow" panose="020B0004020202020204" pitchFamily="34" charset="0"/>
              </a:rPr>
              <a:t>Encourage your child to read daily and record on Boom Reader.</a:t>
            </a:r>
            <a:br>
              <a:rPr lang="en-GB" sz="2800" dirty="0">
                <a:solidFill>
                  <a:srgbClr val="002060"/>
                </a:solidFill>
                <a:latin typeface="Aptos Narrow" panose="020B0004020202020204" pitchFamily="34" charset="0"/>
              </a:rPr>
            </a:br>
            <a:endParaRPr lang="en-GB" sz="2800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ptos Narrow" panose="020B0004020202020204" pitchFamily="34" charset="0"/>
              </a:rPr>
              <a:t>Can be a variety of texts such as children's newspapers and other non-fiction texts.</a:t>
            </a:r>
            <a:br>
              <a:rPr lang="en-GB" sz="2800" dirty="0">
                <a:solidFill>
                  <a:srgbClr val="002060"/>
                </a:solidFill>
                <a:latin typeface="Aptos Narrow" panose="020B0004020202020204" pitchFamily="34" charset="0"/>
              </a:rPr>
            </a:br>
            <a:endParaRPr lang="en-GB" sz="2800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ptos Narrow" panose="020B0004020202020204" pitchFamily="34" charset="0"/>
              </a:rPr>
              <a:t>Read to your child too. Introduces them to new vocabulary and expression.</a:t>
            </a:r>
            <a:br>
              <a:rPr lang="en-GB" sz="2800" dirty="0">
                <a:solidFill>
                  <a:srgbClr val="002060"/>
                </a:solidFill>
                <a:latin typeface="Aptos Narrow" panose="020B0004020202020204" pitchFamily="34" charset="0"/>
              </a:rPr>
            </a:br>
            <a:endParaRPr lang="en-GB" sz="2800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ptos Narrow" panose="020B0004020202020204" pitchFamily="34" charset="0"/>
              </a:rPr>
              <a:t>Remember to follow up reading with comprehension questions.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C333-139F-9E20-736A-F997C0F22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736" b="8299"/>
          <a:stretch/>
        </p:blipFill>
        <p:spPr>
          <a:xfrm>
            <a:off x="1" y="0"/>
            <a:ext cx="1735493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30E654-1444-29E6-C0E2-74931A77DA91}"/>
              </a:ext>
            </a:extLst>
          </p:cNvPr>
          <p:cNvSpPr txBox="1">
            <a:spLocks/>
          </p:cNvSpPr>
          <p:nvPr/>
        </p:nvSpPr>
        <p:spPr>
          <a:xfrm>
            <a:off x="2628900" y="245269"/>
            <a:ext cx="8372475" cy="1325563"/>
          </a:xfrm>
          <a:prstGeom prst="rect">
            <a:avLst/>
          </a:prstGeom>
          <a:ln w="412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2060"/>
                </a:solidFill>
                <a:latin typeface="Aptos Narrow" panose="020B0004020202020204" pitchFamily="34" charset="0"/>
              </a:rPr>
              <a:t>Read Regularly</a:t>
            </a:r>
          </a:p>
        </p:txBody>
      </p:sp>
    </p:spTree>
    <p:extLst>
      <p:ext uri="{BB962C8B-B14F-4D97-AF65-F5344CB8AC3E}">
        <p14:creationId xmlns:p14="http://schemas.microsoft.com/office/powerpoint/2010/main" val="208465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255" y="1860340"/>
            <a:ext cx="9909744" cy="499765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endParaRPr lang="en-GB" sz="2400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Aptos Narrow" panose="020B0004020202020204" pitchFamily="34" charset="0"/>
              </a:rPr>
              <a:t>Local trip – Bourne End Library (free). Tuesday 29</a:t>
            </a:r>
            <a:r>
              <a:rPr lang="en-GB" sz="2400" baseline="30000" dirty="0">
                <a:solidFill>
                  <a:srgbClr val="002060"/>
                </a:solidFill>
                <a:latin typeface="Aptos Narrow" panose="020B0004020202020204" pitchFamily="34" charset="0"/>
              </a:rPr>
              <a:t>th</a:t>
            </a:r>
            <a:r>
              <a:rPr lang="en-GB" sz="2400" dirty="0">
                <a:solidFill>
                  <a:srgbClr val="002060"/>
                </a:solidFill>
                <a:latin typeface="Aptos Narrow" panose="020B0004020202020204" pitchFamily="34" charset="0"/>
              </a:rPr>
              <a:t> April 2025.</a:t>
            </a:r>
          </a:p>
          <a:p>
            <a:endParaRPr lang="en-GB" sz="2400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Aptos Narrow" panose="020B0004020202020204" pitchFamily="34" charset="0"/>
              </a:rPr>
              <a:t>Ufton Court – Tudors (paid trip). Monday 9</a:t>
            </a:r>
            <a:r>
              <a:rPr lang="en-GB" sz="2400" baseline="30000" dirty="0">
                <a:solidFill>
                  <a:srgbClr val="002060"/>
                </a:solidFill>
                <a:latin typeface="Aptos Narrow" panose="020B0004020202020204" pitchFamily="34" charset="0"/>
              </a:rPr>
              <a:t>th</a:t>
            </a:r>
            <a:r>
              <a:rPr lang="en-GB" sz="2400" dirty="0">
                <a:solidFill>
                  <a:srgbClr val="002060"/>
                </a:solidFill>
                <a:latin typeface="Aptos Narrow" panose="020B0004020202020204" pitchFamily="34" charset="0"/>
              </a:rPr>
              <a:t> June 2025.</a:t>
            </a:r>
          </a:p>
          <a:p>
            <a:endParaRPr lang="en-GB" sz="2400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r>
              <a:rPr lang="en-GB" sz="2400" dirty="0">
                <a:latin typeface="Aptos Narrow" panose="020B0004020202020204" pitchFamily="34" charset="0"/>
              </a:rPr>
              <a:t>Residential – 3</a:t>
            </a:r>
            <a:r>
              <a:rPr lang="en-GB" sz="2400" baseline="30000" dirty="0">
                <a:latin typeface="Aptos Narrow" panose="020B0004020202020204" pitchFamily="34" charset="0"/>
              </a:rPr>
              <a:t>rd</a:t>
            </a:r>
            <a:r>
              <a:rPr lang="en-GB" sz="2400" dirty="0">
                <a:latin typeface="Aptos Narrow" panose="020B0004020202020204" pitchFamily="34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Aptos Narrow" panose="020B0004020202020204" pitchFamily="34" charset="0"/>
              </a:rPr>
              <a:t>– 4</a:t>
            </a:r>
            <a:r>
              <a:rPr lang="en-GB" sz="2400" baseline="30000" dirty="0">
                <a:solidFill>
                  <a:srgbClr val="002060"/>
                </a:solidFill>
                <a:latin typeface="Aptos Narrow" panose="020B0004020202020204" pitchFamily="34" charset="0"/>
              </a:rPr>
              <a:t>th</a:t>
            </a:r>
            <a:r>
              <a:rPr lang="en-GB" sz="2400" dirty="0">
                <a:solidFill>
                  <a:srgbClr val="002060"/>
                </a:solidFill>
                <a:latin typeface="Aptos Narrow" panose="020B0004020202020204" pitchFamily="34" charset="0"/>
              </a:rPr>
              <a:t> July 2025.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8EFA6-903E-5D5C-AA05-E41B6E085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736" b="8299"/>
          <a:stretch/>
        </p:blipFill>
        <p:spPr>
          <a:xfrm>
            <a:off x="1" y="0"/>
            <a:ext cx="173549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3D2403B-8725-1076-E9C6-462B58C14948}"/>
              </a:ext>
            </a:extLst>
          </p:cNvPr>
          <p:cNvSpPr txBox="1">
            <a:spLocks/>
          </p:cNvSpPr>
          <p:nvPr/>
        </p:nvSpPr>
        <p:spPr>
          <a:xfrm>
            <a:off x="2628900" y="245269"/>
            <a:ext cx="8372475" cy="1325563"/>
          </a:xfrm>
          <a:prstGeom prst="rect">
            <a:avLst/>
          </a:prstGeom>
          <a:ln w="412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 Narrow" panose="020B0004020202020204" pitchFamily="34" charset="0"/>
              </a:rPr>
              <a:t>School Trips</a:t>
            </a:r>
          </a:p>
        </p:txBody>
      </p:sp>
    </p:spTree>
    <p:extLst>
      <p:ext uri="{BB962C8B-B14F-4D97-AF65-F5344CB8AC3E}">
        <p14:creationId xmlns:p14="http://schemas.microsoft.com/office/powerpoint/2010/main" val="2745052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255" y="1860341"/>
            <a:ext cx="8849165" cy="389664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 b="1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Aptos Narrow" panose="020B0004020202020204" pitchFamily="34" charset="0"/>
              </a:rPr>
              <a:t>Year 6 school production</a:t>
            </a:r>
          </a:p>
          <a:p>
            <a:r>
              <a:rPr lang="en-GB" sz="2400" b="1" dirty="0">
                <a:solidFill>
                  <a:srgbClr val="002060"/>
                </a:solidFill>
                <a:latin typeface="Aptos Narrow" panose="020B0004020202020204" pitchFamily="34" charset="0"/>
              </a:rPr>
              <a:t>Year 5 – choir</a:t>
            </a:r>
          </a:p>
          <a:p>
            <a:r>
              <a:rPr lang="en-GB" sz="2400" b="1" dirty="0">
                <a:solidFill>
                  <a:srgbClr val="002060"/>
                </a:solidFill>
                <a:latin typeface="Aptos Narrow" panose="020B0004020202020204" pitchFamily="34" charset="0"/>
              </a:rPr>
              <a:t>Expected to attend all performances.</a:t>
            </a:r>
            <a:endParaRPr lang="en-GB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8EFA6-903E-5D5C-AA05-E41B6E085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736" b="8299"/>
          <a:stretch/>
        </p:blipFill>
        <p:spPr>
          <a:xfrm>
            <a:off x="1" y="0"/>
            <a:ext cx="173549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3D2403B-8725-1076-E9C6-462B58C14948}"/>
              </a:ext>
            </a:extLst>
          </p:cNvPr>
          <p:cNvSpPr txBox="1">
            <a:spLocks/>
          </p:cNvSpPr>
          <p:nvPr/>
        </p:nvSpPr>
        <p:spPr>
          <a:xfrm>
            <a:off x="2628900" y="245269"/>
            <a:ext cx="8372475" cy="1325563"/>
          </a:xfrm>
          <a:prstGeom prst="rect">
            <a:avLst/>
          </a:prstGeom>
          <a:ln w="412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 Narrow" panose="020B0004020202020204" pitchFamily="34" charset="0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1506243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255" y="1860340"/>
            <a:ext cx="9909744" cy="49976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400" dirty="0">
                <a:solidFill>
                  <a:srgbClr val="002060"/>
                </a:solidFill>
                <a:latin typeface="Aptos Narrow" panose="020B0004020202020204" pitchFamily="34" charset="0"/>
              </a:rPr>
              <a:t>Take opportunities to help children with spellings and times tables when you have spare moments – on way to clubs etc. 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Aptos Narrow" panose="020B0004020202020204" pitchFamily="34" charset="0"/>
              </a:rPr>
              <a:t>Encourage children to let us know if there is a problem so it can be dealt with efficiently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Aptos Narrow" panose="020B0004020202020204" pitchFamily="34" charset="0"/>
              </a:rPr>
              <a:t>Very important to raise issues of concern quickly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Aptos Narrow" panose="020B0004020202020204" pitchFamily="34" charset="0"/>
              </a:rPr>
              <a:t>Always here to clarify issues</a:t>
            </a:r>
            <a:endParaRPr lang="en-GB" sz="2400" dirty="0">
              <a:latin typeface="Aptos Narrow" panose="020B0004020202020204" pitchFamily="34" charset="0"/>
            </a:endParaRPr>
          </a:p>
          <a:p>
            <a:endParaRPr lang="en-GB" sz="2400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Aptos Narrow" panose="020B0004020202020204" pitchFamily="34" charset="0"/>
              </a:rPr>
              <a:t>Please communicate with the school office via email, instead of paper notes</a:t>
            </a:r>
            <a:endParaRPr lang="en-GB" sz="2400" dirty="0">
              <a:latin typeface="Aptos Narrow" panose="020B0004020202020204" pitchFamily="34" charset="0"/>
            </a:endParaRPr>
          </a:p>
          <a:p>
            <a:endParaRPr lang="en-GB" sz="2400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Aptos Narrow" panose="020B0004020202020204" pitchFamily="34" charset="0"/>
              </a:rPr>
              <a:t>If there are changes to pick-ups please let us know in writing as soon as possible</a:t>
            </a:r>
            <a:endParaRPr lang="en-GB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8EFA6-903E-5D5C-AA05-E41B6E085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736" b="8299"/>
          <a:stretch/>
        </p:blipFill>
        <p:spPr>
          <a:xfrm>
            <a:off x="1" y="0"/>
            <a:ext cx="173549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3D2403B-8725-1076-E9C6-462B58C14948}"/>
              </a:ext>
            </a:extLst>
          </p:cNvPr>
          <p:cNvSpPr txBox="1">
            <a:spLocks/>
          </p:cNvSpPr>
          <p:nvPr/>
        </p:nvSpPr>
        <p:spPr>
          <a:xfrm>
            <a:off x="2628900" y="245269"/>
            <a:ext cx="8372475" cy="1325563"/>
          </a:xfrm>
          <a:prstGeom prst="rect">
            <a:avLst/>
          </a:prstGeom>
          <a:ln w="412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2060"/>
                </a:solidFill>
                <a:latin typeface="Aptos Narrow" panose="020B0004020202020204" pitchFamily="34" charset="0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166627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697" y="2074278"/>
            <a:ext cx="9420828" cy="47837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ptos Narrow" panose="020B0004020202020204" pitchFamily="34" charset="0"/>
              </a:rPr>
              <a:t>We are very fortunate to have access to some fantastic resources!</a:t>
            </a:r>
          </a:p>
          <a:p>
            <a:r>
              <a:rPr lang="en-GB" dirty="0">
                <a:solidFill>
                  <a:srgbClr val="002060"/>
                </a:solidFill>
                <a:latin typeface="Aptos Narrow" panose="020B0004020202020204" pitchFamily="34" charset="0"/>
              </a:rPr>
              <a:t>Times Table Rockstars</a:t>
            </a:r>
          </a:p>
          <a:p>
            <a:r>
              <a:rPr lang="en-GB" dirty="0">
                <a:solidFill>
                  <a:srgbClr val="002060"/>
                </a:solidFill>
                <a:latin typeface="Aptos Narrow" panose="020B0004020202020204" pitchFamily="34" charset="0"/>
              </a:rPr>
              <a:t>Classroom Secrets Kids</a:t>
            </a:r>
          </a:p>
          <a:p>
            <a:r>
              <a:rPr lang="en-GB" dirty="0">
                <a:solidFill>
                  <a:srgbClr val="002060"/>
                </a:solidFill>
                <a:latin typeface="Aptos Narrow" panose="020B0004020202020204" pitchFamily="34" charset="0"/>
              </a:rPr>
              <a:t>Boom Reader </a:t>
            </a:r>
          </a:p>
          <a:p>
            <a:r>
              <a:rPr lang="en-GB" dirty="0">
                <a:solidFill>
                  <a:srgbClr val="002060"/>
                </a:solidFill>
                <a:latin typeface="Aptos Narrow" panose="020B0004020202020204" pitchFamily="34" charset="0"/>
              </a:rPr>
              <a:t>BBC Bitesize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7D2771-B28B-C943-0284-7C32A298F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736" b="8299"/>
          <a:stretch/>
        </p:blipFill>
        <p:spPr>
          <a:xfrm>
            <a:off x="1" y="0"/>
            <a:ext cx="1735493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DB7925A-0CCA-2997-7CDB-13A703F43C79}"/>
              </a:ext>
            </a:extLst>
          </p:cNvPr>
          <p:cNvSpPr txBox="1">
            <a:spLocks/>
          </p:cNvSpPr>
          <p:nvPr/>
        </p:nvSpPr>
        <p:spPr>
          <a:xfrm>
            <a:off x="2628900" y="245269"/>
            <a:ext cx="8372475" cy="1325563"/>
          </a:xfrm>
          <a:prstGeom prst="rect">
            <a:avLst/>
          </a:prstGeom>
          <a:ln w="412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2060"/>
                </a:solidFill>
                <a:latin typeface="Aptos Narrow" panose="020B0004020202020204" pitchFamily="34" charset="0"/>
              </a:rPr>
              <a:t>Useful resources for supporting learning at home</a:t>
            </a:r>
          </a:p>
        </p:txBody>
      </p:sp>
    </p:spTree>
    <p:extLst>
      <p:ext uri="{BB962C8B-B14F-4D97-AF65-F5344CB8AC3E}">
        <p14:creationId xmlns:p14="http://schemas.microsoft.com/office/powerpoint/2010/main" val="4017976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rrogateHighSchool on X: &quot;Attendance and punctuality are so important -  Missing out on lessons leaves children vulnerable to falling behind. HHS  seeks to ensure that all its students receive a full-time education">
            <a:extLst>
              <a:ext uri="{FF2B5EF4-FFF2-40B4-BE49-F238E27FC236}">
                <a16:creationId xmlns:a16="http://schemas.microsoft.com/office/drawing/2014/main" id="{EEB4A453-4A5C-41DB-107F-CBB1D229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50" y="1124680"/>
            <a:ext cx="7921100" cy="56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9D7A23-28B1-E5F4-5E78-D4366317D7FB}"/>
              </a:ext>
            </a:extLst>
          </p:cNvPr>
          <p:cNvSpPr txBox="1">
            <a:spLocks/>
          </p:cNvSpPr>
          <p:nvPr/>
        </p:nvSpPr>
        <p:spPr>
          <a:xfrm>
            <a:off x="3820487" y="296826"/>
            <a:ext cx="4575521" cy="589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assoon Primary Std" panose="020B0503020103030203" pitchFamily="34" charset="0"/>
              </a:rPr>
              <a:t>Your Role - Attendance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1C2B9-855D-3FF7-376C-115589FC6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103" y="218123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11D34-41FC-1325-E73B-4D3750C95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066" y="254389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9070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D7A23-28B1-E5F4-5E78-D4366317D7FB}"/>
              </a:ext>
            </a:extLst>
          </p:cNvPr>
          <p:cNvSpPr txBox="1">
            <a:spLocks/>
          </p:cNvSpPr>
          <p:nvPr/>
        </p:nvSpPr>
        <p:spPr>
          <a:xfrm>
            <a:off x="6600760" y="223449"/>
            <a:ext cx="3113641" cy="589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assoon Primary Std" panose="020B0503020103030203" pitchFamily="34" charset="0"/>
              </a:rPr>
              <a:t>Safeguarding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1C2B9-855D-3FF7-376C-115589FC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3" y="218123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11D34-41FC-1325-E73B-4D3750C9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066" y="254389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2BF8EB-6757-4BA0-8E8E-F99769DB8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886" y="198319"/>
            <a:ext cx="4539990" cy="63950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D966BD2-9AB4-46DF-8659-3FD782A04E93}"/>
              </a:ext>
            </a:extLst>
          </p:cNvPr>
          <p:cNvSpPr txBox="1">
            <a:spLocks/>
          </p:cNvSpPr>
          <p:nvPr/>
        </p:nvSpPr>
        <p:spPr>
          <a:xfrm>
            <a:off x="7031193" y="1556741"/>
            <a:ext cx="3113641" cy="44707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assoon Primary Std" panose="020B0503020103030203" pitchFamily="34" charset="0"/>
              </a:rPr>
              <a:t>Safeguarding is all our responsibilities – if you are concerned about a pupil or would like support for your family please contact the school. </a:t>
            </a:r>
          </a:p>
        </p:txBody>
      </p:sp>
    </p:spTree>
    <p:extLst>
      <p:ext uri="{BB962C8B-B14F-4D97-AF65-F5344CB8AC3E}">
        <p14:creationId xmlns:p14="http://schemas.microsoft.com/office/powerpoint/2010/main" val="315863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18368" y="5756047"/>
            <a:ext cx="9014262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80999" y="1155957"/>
            <a:ext cx="882645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i="1" dirty="0">
                <a:solidFill>
                  <a:srgbClr val="000099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rejoice in trials and problems as these produce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i="1" dirty="0">
                <a:solidFill>
                  <a:srgbClr val="000099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endurance and endurance produces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i="1" dirty="0">
                <a:solidFill>
                  <a:srgbClr val="000099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character and character produces hope.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66"/>
                </a:solidFill>
                <a:latin typeface="Maiandra GD" panose="020E0502030308020204" pitchFamily="34" charset="0"/>
              </a:rPr>
              <a:t>Romans 5 vs3-4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Our school </a:t>
            </a:r>
            <a:r>
              <a:rPr lang="en-GB" altLang="en-US" sz="3200" b="1" dirty="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community</a:t>
            </a:r>
            <a:r>
              <a:rPr lang="en-GB" altLang="en-US" sz="3200" dirty="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 will be a compassionate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place of </a:t>
            </a:r>
            <a:r>
              <a:rPr lang="en-GB" altLang="en-US" sz="3200" b="1" dirty="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enjoyment</a:t>
            </a:r>
            <a:r>
              <a:rPr lang="en-GB" altLang="en-US" sz="3200" dirty="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GB" altLang="en-US" sz="3200" b="1" dirty="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respect</a:t>
            </a:r>
            <a:r>
              <a:rPr lang="en-GB" altLang="en-US" sz="3200" dirty="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GB" altLang="en-US" sz="3200" b="1" dirty="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hope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where </a:t>
            </a:r>
            <a:r>
              <a:rPr lang="en-GB" altLang="en-US" sz="3200" b="1" dirty="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courage</a:t>
            </a:r>
            <a:r>
              <a:rPr lang="en-GB" altLang="en-US" sz="3200" dirty="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 is valued and skills developed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for all to thrive in a diverse world;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growing in strength, wisdom and faith.</a:t>
            </a:r>
            <a:endParaRPr lang="en-GB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3134" y="6426464"/>
            <a:ext cx="4173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aiandra GD" panose="020E0502030308020204" pitchFamily="34" charset="0"/>
              </a:rPr>
              <a:t>Growing in Strength, Wisdom and Faith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3191" y="57434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dirty="0"/>
              <a:t>Community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18368" y="5743411"/>
            <a:ext cx="1732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/>
              <a:t>Courage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1213" y="5743411"/>
            <a:ext cx="221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Hope</a:t>
            </a:r>
          </a:p>
        </p:txBody>
      </p:sp>
      <p:sp>
        <p:nvSpPr>
          <p:cNvPr id="9" name="Rectangle 8"/>
          <p:cNvSpPr/>
          <p:nvPr/>
        </p:nvSpPr>
        <p:spPr>
          <a:xfrm>
            <a:off x="9010302" y="5756047"/>
            <a:ext cx="1657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/>
              <a:t>Respect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1022" y="5758970"/>
            <a:ext cx="2202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/>
              <a:t>Enjoyment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87A59D02-C8B4-423C-B766-44B0DEBC92D2}" type="slidenum">
              <a:rPr lang="en-GB" smtClean="0"/>
              <a:t>2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53ABF-D2DD-2FE0-2D0C-1053E8FB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24" y="246870"/>
            <a:ext cx="4791551" cy="58998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Sassoon Primary Std" panose="020B0503020103030203" pitchFamily="34" charset="0"/>
              </a:rPr>
              <a:t>Our Vision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EF2F64-2DCD-6322-35EC-E19EAF32D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3" y="218123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763255-AB4B-EF87-6A35-3A7E8DA06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066" y="254389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2382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D7A23-28B1-E5F4-5E78-D4366317D7FB}"/>
              </a:ext>
            </a:extLst>
          </p:cNvPr>
          <p:cNvSpPr txBox="1">
            <a:spLocks/>
          </p:cNvSpPr>
          <p:nvPr/>
        </p:nvSpPr>
        <p:spPr>
          <a:xfrm>
            <a:off x="3820487" y="296826"/>
            <a:ext cx="4575521" cy="589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assoon Primary Std" panose="020B0503020103030203" pitchFamily="34" charset="0"/>
              </a:rPr>
              <a:t>Safeguarding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1C2B9-855D-3FF7-376C-115589FC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3" y="218123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11D34-41FC-1325-E73B-4D3750C9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066" y="254389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CCE6AD-1E05-68D3-4A7C-C2E2DEC4CCC9}"/>
              </a:ext>
            </a:extLst>
          </p:cNvPr>
          <p:cNvSpPr txBox="1"/>
          <p:nvPr/>
        </p:nvSpPr>
        <p:spPr>
          <a:xfrm>
            <a:off x="1847410" y="1412721"/>
            <a:ext cx="86369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 Primary Std" panose="020B0503020103030203" pitchFamily="34" charset="0"/>
              </a:rPr>
              <a:t>What does safeguarding look like?</a:t>
            </a:r>
          </a:p>
          <a:p>
            <a:endParaRPr lang="en-GB" sz="2400" dirty="0">
              <a:latin typeface="Sassoon Primary Std" panose="020B050302010303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 Std" panose="020B0503020103030203" pitchFamily="34" charset="0"/>
              </a:rPr>
              <a:t>Children knowing who they can talk in and out of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Sassoon Primary Std" panose="020B0503020103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 Std" panose="020B0503020103030203" pitchFamily="34" charset="0"/>
              </a:rPr>
              <a:t>PSHE lessons</a:t>
            </a:r>
          </a:p>
          <a:p>
            <a:endParaRPr lang="en-GB" sz="2400" dirty="0">
              <a:latin typeface="Sassoon Primary Std" panose="020B0503020103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 Std" panose="020B0503020103030203" pitchFamily="34" charset="0"/>
              </a:rPr>
              <a:t>Assemblies</a:t>
            </a:r>
          </a:p>
          <a:p>
            <a:endParaRPr lang="en-GB" sz="2400" dirty="0">
              <a:latin typeface="Sassoon Primary Std" panose="020B0503020103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 Std" panose="020B0503020103030203" pitchFamily="34" charset="0"/>
              </a:rPr>
              <a:t>Directed conversations with pupils</a:t>
            </a:r>
          </a:p>
          <a:p>
            <a:endParaRPr lang="en-GB" sz="2400" dirty="0">
              <a:latin typeface="Sassoon Primary Std" panose="020B0503020103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 Std" panose="020B0503020103030203" pitchFamily="34" charset="0"/>
              </a:rPr>
              <a:t>ELSA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Sassoon Primary Std" panose="020B0503020103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 Std" panose="020B0503020103030203" pitchFamily="34" charset="0"/>
              </a:rPr>
              <a:t>Family support</a:t>
            </a:r>
          </a:p>
        </p:txBody>
      </p:sp>
    </p:spTree>
    <p:extLst>
      <p:ext uri="{BB962C8B-B14F-4D97-AF65-F5344CB8AC3E}">
        <p14:creationId xmlns:p14="http://schemas.microsoft.com/office/powerpoint/2010/main" val="2337671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D7A23-28B1-E5F4-5E78-D4366317D7FB}"/>
              </a:ext>
            </a:extLst>
          </p:cNvPr>
          <p:cNvSpPr txBox="1">
            <a:spLocks/>
          </p:cNvSpPr>
          <p:nvPr/>
        </p:nvSpPr>
        <p:spPr>
          <a:xfrm>
            <a:off x="3820487" y="296826"/>
            <a:ext cx="4575521" cy="589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assoon Primary Std" panose="020B0503020103030203" pitchFamily="34" charset="0"/>
              </a:rPr>
              <a:t>Safeguarding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1C2B9-855D-3FF7-376C-115589FC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3" y="218123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11D34-41FC-1325-E73B-4D3750C9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066" y="254389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CAE920-F17A-BE33-47AF-0D664D853027}"/>
              </a:ext>
            </a:extLst>
          </p:cNvPr>
          <p:cNvSpPr txBox="1"/>
          <p:nvPr/>
        </p:nvSpPr>
        <p:spPr>
          <a:xfrm>
            <a:off x="1847410" y="1412720"/>
            <a:ext cx="8569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Primary Std" panose="020B0503020103030203" pitchFamily="34" charset="0"/>
              </a:rPr>
              <a:t>Online Safety: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 Primary Std" panose="020B0503020103030203" pitchFamily="34" charset="0"/>
              </a:rPr>
              <a:t>Balance between safety and privacy – primary school children are still learning how to manage their use of the internet and conversations whilst on games.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 Primary Std" panose="020B0503020103030203" pitchFamily="34" charset="0"/>
              </a:rPr>
              <a:t>Family agreements on screen time, phone use, what to do if they see something that makes them uncomfortable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 Primary Std" panose="020B0503020103030203" pitchFamily="34" charset="0"/>
              </a:rPr>
              <a:t>Ages for social media – family choice but we recommend monitoring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0881C2-D7BE-24AF-0A8D-782202619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102" y="3208266"/>
            <a:ext cx="5586678" cy="216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11E291-848D-43DD-7ACC-330EDADAA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932" y="4581160"/>
            <a:ext cx="5251461" cy="216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27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7D2771-B28B-C943-0284-7C32A298F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736" b="8299"/>
          <a:stretch/>
        </p:blipFill>
        <p:spPr>
          <a:xfrm>
            <a:off x="1" y="0"/>
            <a:ext cx="173549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72EA89-B3D2-364E-5104-61942D26E48C}"/>
              </a:ext>
            </a:extLst>
          </p:cNvPr>
          <p:cNvSpPr txBox="1">
            <a:spLocks/>
          </p:cNvSpPr>
          <p:nvPr/>
        </p:nvSpPr>
        <p:spPr>
          <a:xfrm>
            <a:off x="2581275" y="740569"/>
            <a:ext cx="8372475" cy="5212556"/>
          </a:xfrm>
          <a:prstGeom prst="rect">
            <a:avLst/>
          </a:prstGeom>
          <a:ln w="412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2060"/>
                </a:solidFill>
                <a:latin typeface="Aptos Narrow" panose="020B0004020202020204" pitchFamily="34" charset="0"/>
              </a:rPr>
              <a:t>Thank you for your time.</a:t>
            </a:r>
          </a:p>
          <a:p>
            <a:endParaRPr lang="en-GB" b="1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r>
              <a:rPr lang="en-GB" b="1" dirty="0">
                <a:solidFill>
                  <a:srgbClr val="002060"/>
                </a:solidFill>
                <a:latin typeface="Aptos Narrow" panose="020B0004020202020204" pitchFamily="34" charset="0"/>
              </a:rPr>
              <a:t>Any questions?</a:t>
            </a:r>
          </a:p>
          <a:p>
            <a:endParaRPr lang="en-GB" b="1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endParaRPr lang="en-GB" b="1" dirty="0">
              <a:solidFill>
                <a:srgbClr val="002060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42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9971">
            <a:off x="2283673" y="2685225"/>
            <a:ext cx="2193238" cy="9640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636" y="1700778"/>
            <a:ext cx="8229600" cy="412595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Turning up this evening!</a:t>
            </a:r>
          </a:p>
          <a:p>
            <a:pPr algn="ctr"/>
            <a:r>
              <a:rPr lang="en-GB" dirty="0"/>
              <a:t>Home </a:t>
            </a:r>
            <a:r>
              <a:rPr lang="en-GB" dirty="0">
                <a:solidFill>
                  <a:srgbClr val="FF0000"/>
                </a:solidFill>
              </a:rPr>
              <a:t>Learning</a:t>
            </a:r>
          </a:p>
          <a:p>
            <a:pPr algn="ctr"/>
            <a:r>
              <a:rPr lang="en-GB" dirty="0"/>
              <a:t>Reading</a:t>
            </a:r>
          </a:p>
          <a:p>
            <a:pPr algn="ctr"/>
            <a:r>
              <a:rPr lang="en-GB" dirty="0"/>
              <a:t>Communication</a:t>
            </a:r>
          </a:p>
          <a:p>
            <a:pPr algn="ctr"/>
            <a:r>
              <a:rPr lang="en-GB" dirty="0"/>
              <a:t>Parent consultations</a:t>
            </a:r>
          </a:p>
          <a:p>
            <a:pPr algn="ctr"/>
            <a:r>
              <a:rPr lang="en-GB" dirty="0"/>
              <a:t>Social media and screen use</a:t>
            </a:r>
          </a:p>
          <a:p>
            <a:pPr algn="ctr"/>
            <a:r>
              <a:rPr lang="en-GB" dirty="0"/>
              <a:t>Volunteering</a:t>
            </a:r>
          </a:p>
        </p:txBody>
      </p:sp>
      <p:pic>
        <p:nvPicPr>
          <p:cNvPr id="4105" name="Picture 9" descr="C:\Users\Ruth\AppData\Local\Microsoft\Windows\Temporary Internet Files\Content.IE5\DED3CJM0\audience-759x5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68" y="758179"/>
            <a:ext cx="2495332" cy="16438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07769" y="6278621"/>
            <a:ext cx="4173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aiandra GD" panose="020E0502030308020204" pitchFamily="34" charset="0"/>
              </a:rPr>
              <a:t>Growing in Strength, Wisdom and Faith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31250">
            <a:off x="1757185" y="1000283"/>
            <a:ext cx="1882100" cy="1394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63564">
            <a:off x="1902835" y="5358138"/>
            <a:ext cx="2179985" cy="1139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t="24875" b="20311"/>
          <a:stretch/>
        </p:blipFill>
        <p:spPr>
          <a:xfrm rot="21278777">
            <a:off x="8539372" y="4849266"/>
            <a:ext cx="1797493" cy="676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4940" y="3722772"/>
            <a:ext cx="1723624" cy="1509895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87A59D02-C8B4-423C-B766-44B0DEBC92D2}" type="slidenum">
              <a:rPr lang="en-GB" smtClean="0"/>
              <a:t>3</a:t>
            </a:fld>
            <a:endParaRPr lang="en-GB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7276"/>
            <a:ext cx="1320735" cy="120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SHIELD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958" y="5646741"/>
            <a:ext cx="720100" cy="816547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41912">
            <a:off x="7834313" y="2599227"/>
            <a:ext cx="2619375" cy="17430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2DEE6A0-46D4-2435-728F-32600AD7F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829" y="260560"/>
            <a:ext cx="4110342" cy="58998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Sassoon Primary Std" panose="020B0503020103030203" pitchFamily="34" charset="0"/>
              </a:rPr>
              <a:t>Your Role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EDCC84-83E6-5961-C6B0-CFE58BADDD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2103" y="218123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DC289C-962A-A5AE-4264-7F06311BB9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6066" y="254389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6592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45269"/>
            <a:ext cx="8372475" cy="1325563"/>
          </a:xfrm>
          <a:ln w="412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Aptos Narrow" panose="020B0004020202020204" pitchFamily="34" charset="0"/>
              </a:rPr>
              <a:t>Our Year 5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900" y="233997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ptos Narrow" panose="020B0004020202020204" pitchFamily="34" charset="0"/>
              </a:rPr>
              <a:t>Class Teacher – Mrs Walker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ptos Narrow" panose="020B0004020202020204" pitchFamily="34" charset="0"/>
              </a:rPr>
              <a:t>TA – Mrs Green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ptos Narrow" panose="020B0004020202020204" pitchFamily="34" charset="0"/>
              </a:rPr>
              <a:t>HLTA – Mrs Lenton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ptos Narrow" panose="020B0004020202020204" pitchFamily="34" charset="0"/>
              </a:rPr>
              <a:t>PPA Cover – Miss Jones (Wednesday morning)</a:t>
            </a:r>
          </a:p>
          <a:p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F0572-6E3A-92DA-4DB3-1A0B23D12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736" b="8299"/>
          <a:stretch/>
        </p:blipFill>
        <p:spPr>
          <a:xfrm>
            <a:off x="1" y="0"/>
            <a:ext cx="1735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489117-81FE-40DF-57C5-2A988F815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736" b="8299"/>
          <a:stretch/>
        </p:blipFill>
        <p:spPr>
          <a:xfrm>
            <a:off x="1" y="0"/>
            <a:ext cx="1735493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D1BF33-AB21-3914-8DFB-03D37131C450}"/>
              </a:ext>
            </a:extLst>
          </p:cNvPr>
          <p:cNvSpPr txBox="1">
            <a:spLocks/>
          </p:cNvSpPr>
          <p:nvPr/>
        </p:nvSpPr>
        <p:spPr>
          <a:xfrm>
            <a:off x="2628900" y="245269"/>
            <a:ext cx="8372475" cy="1325563"/>
          </a:xfrm>
          <a:prstGeom prst="rect">
            <a:avLst/>
          </a:prstGeom>
          <a:ln w="412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2060"/>
                </a:solidFill>
                <a:latin typeface="Aptos Narrow" panose="020B0004020202020204" pitchFamily="34" charset="0"/>
              </a:rPr>
              <a:t>Our Class Values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82E6E6-C050-53D9-12B2-2E037E6FA50A}"/>
              </a:ext>
            </a:extLst>
          </p:cNvPr>
          <p:cNvSpPr txBox="1">
            <a:spLocks/>
          </p:cNvSpPr>
          <p:nvPr/>
        </p:nvSpPr>
        <p:spPr>
          <a:xfrm>
            <a:off x="2095500" y="2082800"/>
            <a:ext cx="890587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l">
              <a:buNone/>
            </a:pPr>
            <a:r>
              <a:rPr lang="en-GB" sz="3000" dirty="0">
                <a:solidFill>
                  <a:srgbClr val="002060"/>
                </a:solidFill>
                <a:latin typeface="Aptos Narrow" panose="020B0004020202020204" pitchFamily="34" charset="0"/>
              </a:rPr>
              <a:t>In Year 5 we aim to:</a:t>
            </a:r>
          </a:p>
          <a:p>
            <a:pPr marL="457200" lvl="1" indent="0" algn="l">
              <a:buNone/>
            </a:pPr>
            <a:endParaRPr lang="en-GB" sz="3000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Aptos Narrow" panose="020B0004020202020204" pitchFamily="34" charset="0"/>
              </a:rPr>
              <a:t>Have fun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Aptos Narrow" panose="020B0004020202020204" pitchFamily="34" charset="0"/>
              </a:rPr>
              <a:t>Support and care for each 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Aptos Narrow" panose="020B0004020202020204" pitchFamily="34" charset="0"/>
              </a:rPr>
              <a:t>Value each 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Aptos Narrow" panose="020B0004020202020204" pitchFamily="34" charset="0"/>
              </a:rPr>
              <a:t>Work as a team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Aptos Narrow" panose="020B0004020202020204" pitchFamily="34" charset="0"/>
              </a:rPr>
              <a:t>Enjoy learning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Aptos Narrow" panose="020B0004020202020204" pitchFamily="34" charset="0"/>
              </a:rPr>
              <a:t>Develop confidence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Aptos Narrow" panose="020B0004020202020204" pitchFamily="34" charset="0"/>
              </a:rPr>
              <a:t>Encourage independence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Aptos Narrow" panose="020B0004020202020204" pitchFamily="34" charset="0"/>
              </a:rPr>
              <a:t>Have a positive attitude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Aptos Narrow" panose="020B0004020202020204" pitchFamily="34" charset="0"/>
              </a:rPr>
              <a:t>Have a growth mindset</a:t>
            </a:r>
          </a:p>
          <a:p>
            <a:pPr algn="l"/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7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489117-81FE-40DF-57C5-2A988F815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736" b="8299"/>
          <a:stretch/>
        </p:blipFill>
        <p:spPr>
          <a:xfrm>
            <a:off x="1" y="0"/>
            <a:ext cx="1735493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D1BF33-AB21-3914-8DFB-03D37131C450}"/>
              </a:ext>
            </a:extLst>
          </p:cNvPr>
          <p:cNvSpPr txBox="1">
            <a:spLocks/>
          </p:cNvSpPr>
          <p:nvPr/>
        </p:nvSpPr>
        <p:spPr>
          <a:xfrm>
            <a:off x="2628900" y="245269"/>
            <a:ext cx="8372475" cy="1325563"/>
          </a:xfrm>
          <a:prstGeom prst="rect">
            <a:avLst/>
          </a:prstGeom>
          <a:ln w="412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 Narrow" panose="020B0004020202020204" pitchFamily="34" charset="0"/>
              </a:rPr>
              <a:t>Expectations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82E6E6-C050-53D9-12B2-2E037E6FA50A}"/>
              </a:ext>
            </a:extLst>
          </p:cNvPr>
          <p:cNvSpPr txBox="1">
            <a:spLocks/>
          </p:cNvSpPr>
          <p:nvPr/>
        </p:nvSpPr>
        <p:spPr>
          <a:xfrm>
            <a:off x="2095500" y="2082800"/>
            <a:ext cx="890587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59B9D3-957D-0859-C384-4EF180FC0F8F}"/>
              </a:ext>
            </a:extLst>
          </p:cNvPr>
          <p:cNvSpPr txBox="1">
            <a:spLocks/>
          </p:cNvSpPr>
          <p:nvPr/>
        </p:nvSpPr>
        <p:spPr>
          <a:xfrm>
            <a:off x="2247900" y="2235200"/>
            <a:ext cx="890587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rgbClr val="002060"/>
                </a:solidFill>
                <a:latin typeface="Aptos Narrow" panose="020B0004020202020204" pitchFamily="34" charset="0"/>
              </a:rPr>
              <a:t>Uniform – all information on school website.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  <a:latin typeface="Aptos Narrow" panose="020B0004020202020204" pitchFamily="34" charset="0"/>
              </a:rPr>
              <a:t>https://www.stpaulsschool.co.uk/uniform-information/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  <a:latin typeface="Aptos Narrow" panose="020B0004020202020204" pitchFamily="34" charset="0"/>
              </a:rPr>
              <a:t>Hair of shoulder length or longer should be tied back with a blue or dark hair tie. Please ensure your child's hair is kept as their natural colour and style without tramlines. No make-up or nail varnish should be worn to school.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  <a:latin typeface="Aptos Narrow" panose="020B0004020202020204" pitchFamily="34" charset="0"/>
              </a:rPr>
              <a:t>For health and safety reasons, no jewellery, including earrings, should be worn to school.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  <a:latin typeface="Aptos Narrow" panose="020B0004020202020204" pitchFamily="34" charset="0"/>
              </a:rPr>
              <a:t>Whilst watches are permitted we recommend that children do not have expensive watches as they can be lost or damaged.﻿ Watches should also not have the capacity to send and receive messages or access the internet.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rgbClr val="002060"/>
                </a:solidFill>
                <a:latin typeface="Aptos Narrow" panose="020B0004020202020204" pitchFamily="34" charset="0"/>
              </a:rPr>
              <a:t>Behaviour</a:t>
            </a:r>
            <a:endParaRPr lang="en-GB" sz="2800" dirty="0">
              <a:solidFill>
                <a:srgbClr val="FF0000"/>
              </a:solidFill>
              <a:latin typeface="Aptos Narrow" panose="020B00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Aptos Narrow" panose="020B0004020202020204" pitchFamily="34" charset="0"/>
              </a:rPr>
              <a:t>PE days – Monday and Thursday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Aptos Narrow" panose="020B0004020202020204" pitchFamily="34" charset="0"/>
              </a:rPr>
              <a:t>Home learning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Aptos Narrow" panose="020B0004020202020204" pitchFamily="34" charset="0"/>
              </a:rPr>
              <a:t>Being on time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Aptos Narrow" panose="020B0004020202020204" pitchFamily="34" charset="0"/>
              </a:rPr>
              <a:t>Communication – via office</a:t>
            </a:r>
          </a:p>
          <a:p>
            <a:pPr algn="l"/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9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B6E908-7B28-2C6C-530E-6CD6A6D03779}"/>
              </a:ext>
            </a:extLst>
          </p:cNvPr>
          <p:cNvSpPr txBox="1">
            <a:spLocks/>
          </p:cNvSpPr>
          <p:nvPr/>
        </p:nvSpPr>
        <p:spPr>
          <a:xfrm>
            <a:off x="2707747" y="57150"/>
            <a:ext cx="8372475" cy="838200"/>
          </a:xfrm>
          <a:prstGeom prst="rect">
            <a:avLst/>
          </a:prstGeom>
          <a:ln w="412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2060"/>
                </a:solidFill>
                <a:latin typeface="Aptos Narrow" panose="020B0004020202020204" pitchFamily="34" charset="0"/>
              </a:rPr>
              <a:t>Our Curriculum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390882-F212-FD63-1F38-1C75C1A96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736" b="8299"/>
          <a:stretch/>
        </p:blipFill>
        <p:spPr>
          <a:xfrm>
            <a:off x="1" y="0"/>
            <a:ext cx="173549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A0D111-0D7B-3586-1BED-E63FCA27A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223" y="958255"/>
            <a:ext cx="9046867" cy="58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6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9D4B99-E2EF-BEB1-406E-4E096E5E7A23}"/>
              </a:ext>
            </a:extLst>
          </p:cNvPr>
          <p:cNvSpPr txBox="1"/>
          <p:nvPr/>
        </p:nvSpPr>
        <p:spPr>
          <a:xfrm>
            <a:off x="2380381" y="1937160"/>
            <a:ext cx="10613857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ptos Narrow" panose="020B0004020202020204" pitchFamily="34" charset="0"/>
                <a:cs typeface="Arial"/>
              </a:rPr>
              <a:t>To be prepared for learning, all children will need: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ptos Narrow" panose="020B0004020202020204" pitchFamily="34" charset="0"/>
                <a:cs typeface="Arial"/>
              </a:rPr>
              <a:t>Pencil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ptos Narrow" panose="020B0004020202020204" pitchFamily="34" charset="0"/>
                <a:cs typeface="Arial"/>
              </a:rPr>
              <a:t>Glue stick (!!!!!)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ptos Narrow" panose="020B0004020202020204" pitchFamily="34" charset="0"/>
                <a:cs typeface="Arial"/>
              </a:rPr>
              <a:t>Ruler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ptos Narrow" panose="020B0004020202020204" pitchFamily="34" charset="0"/>
                <a:cs typeface="Arial"/>
              </a:rPr>
              <a:t>Coloured pencils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ptos Narrow" panose="020B0004020202020204" pitchFamily="34" charset="0"/>
                <a:cs typeface="Arial"/>
              </a:rPr>
              <a:t>Pencil sharpener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ptos Narrow" panose="020B0004020202020204" pitchFamily="34" charset="0"/>
                <a:cs typeface="Arial"/>
              </a:rPr>
              <a:t>A water bottle every day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ptos Narrow" panose="020B0004020202020204" pitchFamily="34" charset="0"/>
              <a:cs typeface="Arial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ptos Narrow" panose="020B0004020202020204" pitchFamily="34" charset="0"/>
                <a:cs typeface="Arial"/>
              </a:rPr>
              <a:t>(No rubbers)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Comic Sans MS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7056B-38D4-A5C3-8803-727855751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736" b="8299"/>
          <a:stretch/>
        </p:blipFill>
        <p:spPr>
          <a:xfrm>
            <a:off x="1" y="0"/>
            <a:ext cx="173549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FC0B8D5-31E9-20FB-8A3E-712DF5D5C004}"/>
              </a:ext>
            </a:extLst>
          </p:cNvPr>
          <p:cNvSpPr txBox="1">
            <a:spLocks/>
          </p:cNvSpPr>
          <p:nvPr/>
        </p:nvSpPr>
        <p:spPr>
          <a:xfrm>
            <a:off x="2628900" y="245269"/>
            <a:ext cx="8372475" cy="1325563"/>
          </a:xfrm>
          <a:prstGeom prst="rect">
            <a:avLst/>
          </a:prstGeom>
          <a:ln w="412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2060"/>
                </a:solidFill>
                <a:latin typeface="Aptos Narrow" panose="020B0004020202020204" pitchFamily="34" charset="0"/>
              </a:rPr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320305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489117-81FE-40DF-57C5-2A988F815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736" b="8299"/>
          <a:stretch/>
        </p:blipFill>
        <p:spPr>
          <a:xfrm>
            <a:off x="1" y="0"/>
            <a:ext cx="1735493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D1BF33-AB21-3914-8DFB-03D37131C450}"/>
              </a:ext>
            </a:extLst>
          </p:cNvPr>
          <p:cNvSpPr txBox="1">
            <a:spLocks/>
          </p:cNvSpPr>
          <p:nvPr/>
        </p:nvSpPr>
        <p:spPr>
          <a:xfrm>
            <a:off x="2628900" y="245269"/>
            <a:ext cx="8372475" cy="1325563"/>
          </a:xfrm>
          <a:prstGeom prst="rect">
            <a:avLst/>
          </a:prstGeom>
          <a:ln w="412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2060"/>
                </a:solidFill>
                <a:latin typeface="Aptos Narrow" panose="020B0004020202020204" pitchFamily="34" charset="0"/>
              </a:rPr>
              <a:t>Growth Mindset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82E6E6-C050-53D9-12B2-2E037E6FA50A}"/>
              </a:ext>
            </a:extLst>
          </p:cNvPr>
          <p:cNvSpPr txBox="1">
            <a:spLocks/>
          </p:cNvSpPr>
          <p:nvPr/>
        </p:nvSpPr>
        <p:spPr>
          <a:xfrm>
            <a:off x="2628900" y="2082800"/>
            <a:ext cx="8372475" cy="477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3600" dirty="0">
                <a:solidFill>
                  <a:srgbClr val="002060"/>
                </a:solidFill>
                <a:latin typeface="Aptos Narrow" panose="020B0004020202020204" pitchFamily="34" charset="0"/>
              </a:rPr>
              <a:t>Adopting a growth mindset helps us to </a:t>
            </a:r>
            <a:r>
              <a:rPr lang="en-US" sz="3600" i="0" dirty="0">
                <a:solidFill>
                  <a:srgbClr val="002060"/>
                </a:solidFill>
                <a:effectLst/>
                <a:latin typeface="Aptos Narrow" panose="020B0004020202020204" pitchFamily="34" charset="0"/>
              </a:rPr>
              <a:t>embrace challenges, use feedback and learn from difficulties and mistakes rather than dwell on them.</a:t>
            </a:r>
          </a:p>
          <a:p>
            <a:pPr marL="0" indent="0" algn="l">
              <a:buNone/>
            </a:pPr>
            <a:endParaRPr lang="en-US" sz="3600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pPr algn="l"/>
            <a:r>
              <a:rPr lang="en-GB" sz="3600" dirty="0">
                <a:solidFill>
                  <a:srgbClr val="002060"/>
                </a:solidFill>
                <a:latin typeface="Aptos Narrow" panose="020B0004020202020204" pitchFamily="34" charset="0"/>
              </a:rPr>
              <a:t>Growth mindset vocabulary –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latin typeface="Aptos Narrow" panose="020B0004020202020204" pitchFamily="34" charset="0"/>
              </a:rPr>
              <a:t>“I like the fact you saw the difficulties as a challenge”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latin typeface="Aptos Narrow" panose="020B0004020202020204" pitchFamily="34" charset="0"/>
              </a:rPr>
              <a:t>“Well done for trying different strategies when you were stuck”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latin typeface="Aptos Narrow" panose="020B0004020202020204" pitchFamily="34" charset="0"/>
              </a:rPr>
              <a:t>Don’t say, “What did you do today?” Try, “How did you improve your work today?”  Be specific.</a:t>
            </a:r>
          </a:p>
          <a:p>
            <a:pPr marL="0" indent="0" algn="l">
              <a:buNone/>
            </a:pPr>
            <a:endParaRPr lang="en-GB" sz="3600" dirty="0">
              <a:solidFill>
                <a:srgbClr val="002060"/>
              </a:solidFill>
              <a:latin typeface="Aptos Narrow" panose="020B0004020202020204" pitchFamily="34" charset="0"/>
            </a:endParaRPr>
          </a:p>
          <a:p>
            <a:pPr algn="l"/>
            <a:r>
              <a:rPr lang="en-GB" sz="3600" dirty="0">
                <a:solidFill>
                  <a:srgbClr val="002060"/>
                </a:solidFill>
                <a:latin typeface="Aptos Narrow" panose="020B0004020202020204" pitchFamily="34" charset="0"/>
              </a:rPr>
              <a:t>The power of yet!</a:t>
            </a:r>
          </a:p>
          <a:p>
            <a:pPr algn="l"/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6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5a418f-dd07-4f13-a428-c9596bf08348" xsi:nil="true"/>
    <lcf76f155ced4ddcb4097134ff3c332f xmlns="00ce4390-531d-433d-9710-ec558ab1269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D98215B24D341AB768DCDA7CB4058" ma:contentTypeVersion="22" ma:contentTypeDescription="Create a new document." ma:contentTypeScope="" ma:versionID="826d4edc788a8f5a7a73eac2c6f8bfc0">
  <xsd:schema xmlns:xsd="http://www.w3.org/2001/XMLSchema" xmlns:xs="http://www.w3.org/2001/XMLSchema" xmlns:p="http://schemas.microsoft.com/office/2006/metadata/properties" xmlns:ns2="00ce4390-531d-433d-9710-ec558ab12692" xmlns:ns3="a95a418f-dd07-4f13-a428-c9596bf08348" targetNamespace="http://schemas.microsoft.com/office/2006/metadata/properties" ma:root="true" ma:fieldsID="08c1011a030758782ed267bce40e0dbf" ns2:_="" ns3:_="">
    <xsd:import namespace="00ce4390-531d-433d-9710-ec558ab12692"/>
    <xsd:import namespace="a95a418f-dd07-4f13-a428-c9596bf08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e4390-531d-433d-9710-ec558ab126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7e5ceb4-494c-4bf8-8871-c5038d7ac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a418f-dd07-4f13-a428-c9596bf08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5a372b5-db34-4ee6-be00-7c7dcdc6d974}" ma:internalName="TaxCatchAll" ma:showField="CatchAllData" ma:web="a95a418f-dd07-4f13-a428-c9596bf08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7C44D7-4105-4EA4-A5E4-DFF45A2B5A58}">
  <ds:schemaRefs>
    <ds:schemaRef ds:uri="http://schemas.microsoft.com/office/2006/documentManagement/types"/>
    <ds:schemaRef ds:uri="http://purl.org/dc/dcmitype/"/>
    <ds:schemaRef ds:uri="00ce4390-531d-433d-9710-ec558ab12692"/>
    <ds:schemaRef ds:uri="a95a418f-dd07-4f13-a428-c9596bf0834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7BD4755-378A-4E2E-9F00-4396EC9C95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ce4390-531d-433d-9710-ec558ab12692"/>
    <ds:schemaRef ds:uri="a95a418f-dd07-4f13-a428-c9596bf08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444B67-0447-4171-B13F-ACCB33A499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936</Words>
  <Application>Microsoft Office PowerPoint</Application>
  <PresentationFormat>Widescreen</PresentationFormat>
  <Paragraphs>172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 Narrow</vt:lpstr>
      <vt:lpstr>Arial</vt:lpstr>
      <vt:lpstr>Calibri</vt:lpstr>
      <vt:lpstr>Calibri Light</vt:lpstr>
      <vt:lpstr>Comic Sans MS</vt:lpstr>
      <vt:lpstr>Maiandra GD</vt:lpstr>
      <vt:lpstr>Sassoon Primary Std</vt:lpstr>
      <vt:lpstr>Office Theme</vt:lpstr>
      <vt:lpstr>Welcome to Year 5 Firecrests</vt:lpstr>
      <vt:lpstr>Our Vision</vt:lpstr>
      <vt:lpstr>Your Role</vt:lpstr>
      <vt:lpstr>Our Year 5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3</dc:title>
  <dc:creator>Selina Hamm</dc:creator>
  <cp:lastModifiedBy>Bryony Walker</cp:lastModifiedBy>
  <cp:revision>150</cp:revision>
  <dcterms:created xsi:type="dcterms:W3CDTF">2017-09-14T19:48:57Z</dcterms:created>
  <dcterms:modified xsi:type="dcterms:W3CDTF">2024-09-11T20:16:19Z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0x0101008A6D98215B24D341AB768DCDA7CB4058</vt:lpwstr>
  </property>
  <property fmtid="{D5CDD505-2E9C-101B-9397-08002B2CF9AE}" pid="3" name="MediaServiceImageTags">
    <vt:lpwstr/>
  </property>
</Properties>
</file>